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92858A-439C-45A4-BF03-8D1CD90C79F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5A2DA5B-DB3B-4F81-B1D0-E1FE465023F3}">
      <dgm:prSet/>
      <dgm:spPr/>
      <dgm:t>
        <a:bodyPr/>
        <a:lstStyle/>
        <a:p>
          <a:r>
            <a:rPr lang="pl-PL" dirty="0"/>
            <a:t>Na pewno osoby pracujące fizycznie mają zapotrzebowanie na większą ilość energii, koniecznie wiec powinni spożywać więcej węglowodanów pochodzenia roślinnego i tłuszczy. Kobiety zaś mają zdecydowanie większe zapotrzebowanie na żelazo, a dzieci na wapno. Jest też pewne, że po dużym wysiłku fizycznym powinniśmy koniecznie uzupełnić niedobory wody i elektrolitów, a także zjeść lekki posiłek.</a:t>
          </a:r>
          <a:endParaRPr lang="en-US" dirty="0"/>
        </a:p>
      </dgm:t>
    </dgm:pt>
    <dgm:pt modelId="{3F4C21ED-5EAB-4803-9B52-CE2B8D3BEC3F}" type="parTrans" cxnId="{4C3BADC3-35DB-4895-9FB9-3C73D3408323}">
      <dgm:prSet/>
      <dgm:spPr/>
      <dgm:t>
        <a:bodyPr/>
        <a:lstStyle/>
        <a:p>
          <a:endParaRPr lang="en-US"/>
        </a:p>
      </dgm:t>
    </dgm:pt>
    <dgm:pt modelId="{245C8E52-3295-4A53-AB32-9509CD34A1BD}" type="sibTrans" cxnId="{4C3BADC3-35DB-4895-9FB9-3C73D3408323}">
      <dgm:prSet/>
      <dgm:spPr/>
      <dgm:t>
        <a:bodyPr/>
        <a:lstStyle/>
        <a:p>
          <a:endParaRPr lang="en-US"/>
        </a:p>
      </dgm:t>
    </dgm:pt>
    <dgm:pt modelId="{093AFE0A-19AF-42F8-8C68-5EDE54656352}">
      <dgm:prSet/>
      <dgm:spPr/>
      <dgm:t>
        <a:bodyPr/>
        <a:lstStyle/>
        <a:p>
          <a:r>
            <a:rPr lang="pl-PL"/>
            <a:t>Warto uzmysłowić sobie, że dobra dieta zawiera wszystkie potrzebne składniki pokarmowe. Z niczego nie powinno się rezygnować, bo niedobory na pewno wcześniej czy później odbija się na naszym zdrowiu i samopoczuciu.</a:t>
          </a:r>
          <a:endParaRPr lang="en-US"/>
        </a:p>
      </dgm:t>
    </dgm:pt>
    <dgm:pt modelId="{1A375146-8B91-480B-8F95-3594E150B233}" type="parTrans" cxnId="{D3A1C1AA-309C-402B-AEF6-48B7FF610D3A}">
      <dgm:prSet/>
      <dgm:spPr/>
      <dgm:t>
        <a:bodyPr/>
        <a:lstStyle/>
        <a:p>
          <a:endParaRPr lang="en-US"/>
        </a:p>
      </dgm:t>
    </dgm:pt>
    <dgm:pt modelId="{1C3CA199-32E9-4378-92DF-32546EA03C8E}" type="sibTrans" cxnId="{D3A1C1AA-309C-402B-AEF6-48B7FF610D3A}">
      <dgm:prSet/>
      <dgm:spPr/>
      <dgm:t>
        <a:bodyPr/>
        <a:lstStyle/>
        <a:p>
          <a:endParaRPr lang="en-US"/>
        </a:p>
      </dgm:t>
    </dgm:pt>
    <dgm:pt modelId="{57DB7963-DB5B-495C-B72D-BCE36E4102BC}" type="pres">
      <dgm:prSet presAssocID="{BB92858A-439C-45A4-BF03-8D1CD90C79F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FD46C-722E-481C-8134-56D5ACA5795B}" type="pres">
      <dgm:prSet presAssocID="{35A2DA5B-DB3B-4F81-B1D0-E1FE465023F3}" presName="hierRoot1" presStyleCnt="0"/>
      <dgm:spPr/>
    </dgm:pt>
    <dgm:pt modelId="{C32ABCE1-312C-491E-9DF3-D3AF801AA43A}" type="pres">
      <dgm:prSet presAssocID="{35A2DA5B-DB3B-4F81-B1D0-E1FE465023F3}" presName="composite" presStyleCnt="0"/>
      <dgm:spPr/>
    </dgm:pt>
    <dgm:pt modelId="{6317385D-29B7-437E-B20C-074F36141B5E}" type="pres">
      <dgm:prSet presAssocID="{35A2DA5B-DB3B-4F81-B1D0-E1FE465023F3}" presName="background" presStyleLbl="node0" presStyleIdx="0" presStyleCnt="2"/>
      <dgm:spPr/>
    </dgm:pt>
    <dgm:pt modelId="{A850B33E-3B68-4FA7-9EB6-043E6396C978}" type="pres">
      <dgm:prSet presAssocID="{35A2DA5B-DB3B-4F81-B1D0-E1FE465023F3}" presName="text" presStyleLbl="fgAcc0" presStyleIdx="0" presStyleCnt="2">
        <dgm:presLayoutVars>
          <dgm:chPref val="3"/>
        </dgm:presLayoutVars>
      </dgm:prSet>
      <dgm:spPr/>
    </dgm:pt>
    <dgm:pt modelId="{7FE3C169-CC65-4155-83E9-1B96D53FA738}" type="pres">
      <dgm:prSet presAssocID="{35A2DA5B-DB3B-4F81-B1D0-E1FE465023F3}" presName="hierChild2" presStyleCnt="0"/>
      <dgm:spPr/>
    </dgm:pt>
    <dgm:pt modelId="{0A14C092-06AF-48E2-B823-6BB82550D060}" type="pres">
      <dgm:prSet presAssocID="{093AFE0A-19AF-42F8-8C68-5EDE54656352}" presName="hierRoot1" presStyleCnt="0"/>
      <dgm:spPr/>
    </dgm:pt>
    <dgm:pt modelId="{2597B499-88A6-4ED1-B4C8-1A6E4E33690B}" type="pres">
      <dgm:prSet presAssocID="{093AFE0A-19AF-42F8-8C68-5EDE54656352}" presName="composite" presStyleCnt="0"/>
      <dgm:spPr/>
    </dgm:pt>
    <dgm:pt modelId="{FBDA7C78-95BC-4BC7-9CE4-34A4B270E7CD}" type="pres">
      <dgm:prSet presAssocID="{093AFE0A-19AF-42F8-8C68-5EDE54656352}" presName="background" presStyleLbl="node0" presStyleIdx="1" presStyleCnt="2"/>
      <dgm:spPr/>
    </dgm:pt>
    <dgm:pt modelId="{993ED709-3A00-4A70-AF40-D1731E68375F}" type="pres">
      <dgm:prSet presAssocID="{093AFE0A-19AF-42F8-8C68-5EDE54656352}" presName="text" presStyleLbl="fgAcc0" presStyleIdx="1" presStyleCnt="2">
        <dgm:presLayoutVars>
          <dgm:chPref val="3"/>
        </dgm:presLayoutVars>
      </dgm:prSet>
      <dgm:spPr/>
    </dgm:pt>
    <dgm:pt modelId="{32E79D73-4FB8-4668-B16A-0081CA8D07AC}" type="pres">
      <dgm:prSet presAssocID="{093AFE0A-19AF-42F8-8C68-5EDE54656352}" presName="hierChild2" presStyleCnt="0"/>
      <dgm:spPr/>
    </dgm:pt>
  </dgm:ptLst>
  <dgm:cxnLst>
    <dgm:cxn modelId="{5C0DA381-6F78-4C94-8F87-E47F68734EF4}" type="presOf" srcId="{093AFE0A-19AF-42F8-8C68-5EDE54656352}" destId="{993ED709-3A00-4A70-AF40-D1731E68375F}" srcOrd="0" destOrd="0" presId="urn:microsoft.com/office/officeart/2005/8/layout/hierarchy1"/>
    <dgm:cxn modelId="{D3A1C1AA-309C-402B-AEF6-48B7FF610D3A}" srcId="{BB92858A-439C-45A4-BF03-8D1CD90C79F7}" destId="{093AFE0A-19AF-42F8-8C68-5EDE54656352}" srcOrd="1" destOrd="0" parTransId="{1A375146-8B91-480B-8F95-3594E150B233}" sibTransId="{1C3CA199-32E9-4378-92DF-32546EA03C8E}"/>
    <dgm:cxn modelId="{4C3BADC3-35DB-4895-9FB9-3C73D3408323}" srcId="{BB92858A-439C-45A4-BF03-8D1CD90C79F7}" destId="{35A2DA5B-DB3B-4F81-B1D0-E1FE465023F3}" srcOrd="0" destOrd="0" parTransId="{3F4C21ED-5EAB-4803-9B52-CE2B8D3BEC3F}" sibTransId="{245C8E52-3295-4A53-AB32-9509CD34A1BD}"/>
    <dgm:cxn modelId="{C23C2DD0-D23C-46C1-9206-0091E45D4A55}" type="presOf" srcId="{35A2DA5B-DB3B-4F81-B1D0-E1FE465023F3}" destId="{A850B33E-3B68-4FA7-9EB6-043E6396C978}" srcOrd="0" destOrd="0" presId="urn:microsoft.com/office/officeart/2005/8/layout/hierarchy1"/>
    <dgm:cxn modelId="{97A161F6-5AB9-4100-B810-EB1DDA24CA72}" type="presOf" srcId="{BB92858A-439C-45A4-BF03-8D1CD90C79F7}" destId="{57DB7963-DB5B-495C-B72D-BCE36E4102BC}" srcOrd="0" destOrd="0" presId="urn:microsoft.com/office/officeart/2005/8/layout/hierarchy1"/>
    <dgm:cxn modelId="{8FE3A9F0-3F98-4265-8074-E8671631B519}" type="presParOf" srcId="{57DB7963-DB5B-495C-B72D-BCE36E4102BC}" destId="{992FD46C-722E-481C-8134-56D5ACA5795B}" srcOrd="0" destOrd="0" presId="urn:microsoft.com/office/officeart/2005/8/layout/hierarchy1"/>
    <dgm:cxn modelId="{D9EFCC75-80D8-4C97-8256-444C03B8A6D5}" type="presParOf" srcId="{992FD46C-722E-481C-8134-56D5ACA5795B}" destId="{C32ABCE1-312C-491E-9DF3-D3AF801AA43A}" srcOrd="0" destOrd="0" presId="urn:microsoft.com/office/officeart/2005/8/layout/hierarchy1"/>
    <dgm:cxn modelId="{7AB765EB-15D5-492F-BCB0-DB6FE89B985A}" type="presParOf" srcId="{C32ABCE1-312C-491E-9DF3-D3AF801AA43A}" destId="{6317385D-29B7-437E-B20C-074F36141B5E}" srcOrd="0" destOrd="0" presId="urn:microsoft.com/office/officeart/2005/8/layout/hierarchy1"/>
    <dgm:cxn modelId="{7FD3EE2F-F4D0-4103-8C15-0121AAD6D547}" type="presParOf" srcId="{C32ABCE1-312C-491E-9DF3-D3AF801AA43A}" destId="{A850B33E-3B68-4FA7-9EB6-043E6396C978}" srcOrd="1" destOrd="0" presId="urn:microsoft.com/office/officeart/2005/8/layout/hierarchy1"/>
    <dgm:cxn modelId="{630A3F01-0638-423C-A4E1-74FC7AB4DC6E}" type="presParOf" srcId="{992FD46C-722E-481C-8134-56D5ACA5795B}" destId="{7FE3C169-CC65-4155-83E9-1B96D53FA738}" srcOrd="1" destOrd="0" presId="urn:microsoft.com/office/officeart/2005/8/layout/hierarchy1"/>
    <dgm:cxn modelId="{946756E0-FEC5-47E8-B8C8-215CAFBA9EA8}" type="presParOf" srcId="{57DB7963-DB5B-495C-B72D-BCE36E4102BC}" destId="{0A14C092-06AF-48E2-B823-6BB82550D060}" srcOrd="1" destOrd="0" presId="urn:microsoft.com/office/officeart/2005/8/layout/hierarchy1"/>
    <dgm:cxn modelId="{91275F28-27A1-425D-9959-D5EDAEF8E7ED}" type="presParOf" srcId="{0A14C092-06AF-48E2-B823-6BB82550D060}" destId="{2597B499-88A6-4ED1-B4C8-1A6E4E33690B}" srcOrd="0" destOrd="0" presId="urn:microsoft.com/office/officeart/2005/8/layout/hierarchy1"/>
    <dgm:cxn modelId="{7123E9D0-11EC-42F6-AB82-962BCF95A436}" type="presParOf" srcId="{2597B499-88A6-4ED1-B4C8-1A6E4E33690B}" destId="{FBDA7C78-95BC-4BC7-9CE4-34A4B270E7CD}" srcOrd="0" destOrd="0" presId="urn:microsoft.com/office/officeart/2005/8/layout/hierarchy1"/>
    <dgm:cxn modelId="{F659619F-08A1-48A4-A32D-7A62E7710293}" type="presParOf" srcId="{2597B499-88A6-4ED1-B4C8-1A6E4E33690B}" destId="{993ED709-3A00-4A70-AF40-D1731E68375F}" srcOrd="1" destOrd="0" presId="urn:microsoft.com/office/officeart/2005/8/layout/hierarchy1"/>
    <dgm:cxn modelId="{4A5CCC71-C0F6-4148-BC3E-BA763208CC52}" type="presParOf" srcId="{0A14C092-06AF-48E2-B823-6BB82550D060}" destId="{32E79D73-4FB8-4668-B16A-0081CA8D07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D9C9A9-087E-44FE-A115-577832B6B7F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EAAFF7-BF35-4BC4-AC92-5B077C9F5874}">
      <dgm:prSet/>
      <dgm:spPr/>
      <dgm:t>
        <a:bodyPr/>
        <a:lstStyle/>
        <a:p>
          <a:r>
            <a:rPr lang="pl-PL" dirty="0"/>
            <a:t>Zdjęcie wykonane są przeze mnie. </a:t>
          </a:r>
          <a:endParaRPr lang="en-US" dirty="0"/>
        </a:p>
      </dgm:t>
    </dgm:pt>
    <dgm:pt modelId="{8F200861-8A18-433F-B480-336D321E1BBD}" type="parTrans" cxnId="{7CFAD1A8-2443-4A88-B2FA-048FF25EBBB2}">
      <dgm:prSet/>
      <dgm:spPr/>
      <dgm:t>
        <a:bodyPr/>
        <a:lstStyle/>
        <a:p>
          <a:endParaRPr lang="en-US"/>
        </a:p>
      </dgm:t>
    </dgm:pt>
    <dgm:pt modelId="{76118220-618E-4F9F-8610-D3471FD941E7}" type="sibTrans" cxnId="{7CFAD1A8-2443-4A88-B2FA-048FF25EBBB2}">
      <dgm:prSet/>
      <dgm:spPr/>
      <dgm:t>
        <a:bodyPr/>
        <a:lstStyle/>
        <a:p>
          <a:endParaRPr lang="en-US"/>
        </a:p>
      </dgm:t>
    </dgm:pt>
    <dgm:pt modelId="{0EA312BD-E864-4672-A918-22CD979DE944}">
      <dgm:prSet/>
      <dgm:spPr/>
      <dgm:t>
        <a:bodyPr/>
        <a:lstStyle/>
        <a:p>
          <a:r>
            <a:rPr lang="pl-PL"/>
            <a:t>Informacje: strony www</a:t>
          </a:r>
          <a:endParaRPr lang="en-US"/>
        </a:p>
      </dgm:t>
    </dgm:pt>
    <dgm:pt modelId="{F0E7F626-A2D3-4278-9BD4-A26B45535D1B}" type="parTrans" cxnId="{B1A201BB-EC27-4A2E-AA9D-656B02C3C6B1}">
      <dgm:prSet/>
      <dgm:spPr/>
      <dgm:t>
        <a:bodyPr/>
        <a:lstStyle/>
        <a:p>
          <a:endParaRPr lang="en-US"/>
        </a:p>
      </dgm:t>
    </dgm:pt>
    <dgm:pt modelId="{99614559-0566-44E5-89A0-03EEFEF25867}" type="sibTrans" cxnId="{B1A201BB-EC27-4A2E-AA9D-656B02C3C6B1}">
      <dgm:prSet/>
      <dgm:spPr/>
      <dgm:t>
        <a:bodyPr/>
        <a:lstStyle/>
        <a:p>
          <a:endParaRPr lang="en-US"/>
        </a:p>
      </dgm:t>
    </dgm:pt>
    <dgm:pt modelId="{847C436C-CA94-47A5-AB13-AEA32F733F9B}" type="pres">
      <dgm:prSet presAssocID="{3ED9C9A9-087E-44FE-A115-577832B6B7FE}" presName="linear" presStyleCnt="0">
        <dgm:presLayoutVars>
          <dgm:animLvl val="lvl"/>
          <dgm:resizeHandles val="exact"/>
        </dgm:presLayoutVars>
      </dgm:prSet>
      <dgm:spPr/>
    </dgm:pt>
    <dgm:pt modelId="{647FC126-5124-4438-9AA0-3B6210B8679C}" type="pres">
      <dgm:prSet presAssocID="{58EAAFF7-BF35-4BC4-AC92-5B077C9F5874}" presName="parentText" presStyleLbl="node1" presStyleIdx="0" presStyleCnt="2" custScaleX="89477" custScaleY="53828" custLinFactY="164" custLinFactNeighborX="2680" custLinFactNeighborY="100000">
        <dgm:presLayoutVars>
          <dgm:chMax val="0"/>
          <dgm:bulletEnabled val="1"/>
        </dgm:presLayoutVars>
      </dgm:prSet>
      <dgm:spPr/>
    </dgm:pt>
    <dgm:pt modelId="{1BF449F3-4E64-44B1-B0F4-69DFAAFE212E}" type="pres">
      <dgm:prSet presAssocID="{76118220-618E-4F9F-8610-D3471FD941E7}" presName="spacer" presStyleCnt="0"/>
      <dgm:spPr/>
    </dgm:pt>
    <dgm:pt modelId="{8918F924-A2AE-416A-8813-1427857DB8F1}" type="pres">
      <dgm:prSet presAssocID="{0EA312BD-E864-4672-A918-22CD979DE944}" presName="parentText" presStyleLbl="node1" presStyleIdx="1" presStyleCnt="2" custLinFactY="15887" custLinFactNeighborX="5415" custLinFactNeighborY="100000">
        <dgm:presLayoutVars>
          <dgm:chMax val="0"/>
          <dgm:bulletEnabled val="1"/>
        </dgm:presLayoutVars>
      </dgm:prSet>
      <dgm:spPr/>
    </dgm:pt>
  </dgm:ptLst>
  <dgm:cxnLst>
    <dgm:cxn modelId="{E89FF89C-D012-4796-B9B1-C1350575C820}" type="presOf" srcId="{0EA312BD-E864-4672-A918-22CD979DE944}" destId="{8918F924-A2AE-416A-8813-1427857DB8F1}" srcOrd="0" destOrd="0" presId="urn:microsoft.com/office/officeart/2005/8/layout/vList2"/>
    <dgm:cxn modelId="{7CFAD1A8-2443-4A88-B2FA-048FF25EBBB2}" srcId="{3ED9C9A9-087E-44FE-A115-577832B6B7FE}" destId="{58EAAFF7-BF35-4BC4-AC92-5B077C9F5874}" srcOrd="0" destOrd="0" parTransId="{8F200861-8A18-433F-B480-336D321E1BBD}" sibTransId="{76118220-618E-4F9F-8610-D3471FD941E7}"/>
    <dgm:cxn modelId="{B1A201BB-EC27-4A2E-AA9D-656B02C3C6B1}" srcId="{3ED9C9A9-087E-44FE-A115-577832B6B7FE}" destId="{0EA312BD-E864-4672-A918-22CD979DE944}" srcOrd="1" destOrd="0" parTransId="{F0E7F626-A2D3-4278-9BD4-A26B45535D1B}" sibTransId="{99614559-0566-44E5-89A0-03EEFEF25867}"/>
    <dgm:cxn modelId="{B6ADB7BC-E994-460D-AFC1-0600CF18D99B}" type="presOf" srcId="{58EAAFF7-BF35-4BC4-AC92-5B077C9F5874}" destId="{647FC126-5124-4438-9AA0-3B6210B8679C}" srcOrd="0" destOrd="0" presId="urn:microsoft.com/office/officeart/2005/8/layout/vList2"/>
    <dgm:cxn modelId="{D385AAF0-3447-41EC-9A79-DC9BFAAAA331}" type="presOf" srcId="{3ED9C9A9-087E-44FE-A115-577832B6B7FE}" destId="{847C436C-CA94-47A5-AB13-AEA32F733F9B}" srcOrd="0" destOrd="0" presId="urn:microsoft.com/office/officeart/2005/8/layout/vList2"/>
    <dgm:cxn modelId="{5282F3A2-A2A3-40F7-BDD8-8D3EA1CC1BE1}" type="presParOf" srcId="{847C436C-CA94-47A5-AB13-AEA32F733F9B}" destId="{647FC126-5124-4438-9AA0-3B6210B8679C}" srcOrd="0" destOrd="0" presId="urn:microsoft.com/office/officeart/2005/8/layout/vList2"/>
    <dgm:cxn modelId="{F2BA58D9-2735-416E-A369-AD8D7CAE52CC}" type="presParOf" srcId="{847C436C-CA94-47A5-AB13-AEA32F733F9B}" destId="{1BF449F3-4E64-44B1-B0F4-69DFAAFE212E}" srcOrd="1" destOrd="0" presId="urn:microsoft.com/office/officeart/2005/8/layout/vList2"/>
    <dgm:cxn modelId="{EEDD0CF0-58A0-4F4E-A31D-7A68DD4ABD52}" type="presParOf" srcId="{847C436C-CA94-47A5-AB13-AEA32F733F9B}" destId="{8918F924-A2AE-416A-8813-1427857DB8F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7385D-29B7-437E-B20C-074F36141B5E}">
      <dsp:nvSpPr>
        <dsp:cNvPr id="0" name=""/>
        <dsp:cNvSpPr/>
      </dsp:nvSpPr>
      <dsp:spPr>
        <a:xfrm>
          <a:off x="1348" y="197875"/>
          <a:ext cx="4734129" cy="3006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0B33E-3B68-4FA7-9EB6-043E6396C978}">
      <dsp:nvSpPr>
        <dsp:cNvPr id="0" name=""/>
        <dsp:cNvSpPr/>
      </dsp:nvSpPr>
      <dsp:spPr>
        <a:xfrm>
          <a:off x="527363" y="697589"/>
          <a:ext cx="4734129" cy="3006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Na pewno osoby pracujące fizycznie mają zapotrzebowanie na większą ilość energii, koniecznie wiec powinni spożywać więcej węglowodanów pochodzenia roślinnego i tłuszczy. Kobiety zaś mają zdecydowanie większe zapotrzebowanie na żelazo, a dzieci na wapno. Jest też pewne, że po dużym wysiłku fizycznym powinniśmy koniecznie uzupełnić niedobory wody i elektrolitów, a także zjeść lekki posiłek.</a:t>
          </a:r>
          <a:endParaRPr lang="en-US" sz="1800" kern="1200" dirty="0"/>
        </a:p>
      </dsp:txBody>
      <dsp:txXfrm>
        <a:off x="615411" y="785637"/>
        <a:ext cx="4558033" cy="2830076"/>
      </dsp:txXfrm>
    </dsp:sp>
    <dsp:sp modelId="{FBDA7C78-95BC-4BC7-9CE4-34A4B270E7CD}">
      <dsp:nvSpPr>
        <dsp:cNvPr id="0" name=""/>
        <dsp:cNvSpPr/>
      </dsp:nvSpPr>
      <dsp:spPr>
        <a:xfrm>
          <a:off x="5787507" y="197875"/>
          <a:ext cx="4734129" cy="3006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ED709-3A00-4A70-AF40-D1731E68375F}">
      <dsp:nvSpPr>
        <dsp:cNvPr id="0" name=""/>
        <dsp:cNvSpPr/>
      </dsp:nvSpPr>
      <dsp:spPr>
        <a:xfrm>
          <a:off x="6313521" y="697589"/>
          <a:ext cx="4734129" cy="3006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Warto uzmysłowić sobie, że dobra dieta zawiera wszystkie potrzebne składniki pokarmowe. Z niczego nie powinno się rezygnować, bo niedobory na pewno wcześniej czy później odbija się na naszym zdrowiu i samopoczuciu.</a:t>
          </a:r>
          <a:endParaRPr lang="en-US" sz="1800" kern="1200"/>
        </a:p>
      </dsp:txBody>
      <dsp:txXfrm>
        <a:off x="6401569" y="785637"/>
        <a:ext cx="4558033" cy="28300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FC126-5124-4438-9AA0-3B6210B8679C}">
      <dsp:nvSpPr>
        <dsp:cNvPr id="0" name=""/>
        <dsp:cNvSpPr/>
      </dsp:nvSpPr>
      <dsp:spPr>
        <a:xfrm>
          <a:off x="462234" y="229343"/>
          <a:ext cx="5208005" cy="10492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Zdjęcie wykonane są przeze mnie. </a:t>
          </a:r>
          <a:endParaRPr lang="en-US" sz="2600" kern="1200" dirty="0"/>
        </a:p>
      </dsp:txBody>
      <dsp:txXfrm>
        <a:off x="513453" y="280562"/>
        <a:ext cx="5105567" cy="946788"/>
      </dsp:txXfrm>
    </dsp:sp>
    <dsp:sp modelId="{8918F924-A2AE-416A-8813-1427857DB8F1}">
      <dsp:nvSpPr>
        <dsp:cNvPr id="0" name=""/>
        <dsp:cNvSpPr/>
      </dsp:nvSpPr>
      <dsp:spPr>
        <a:xfrm>
          <a:off x="0" y="1360400"/>
          <a:ext cx="5820496" cy="1949220"/>
        </a:xfrm>
        <a:prstGeom prst="roundRect">
          <a:avLst/>
        </a:prstGeom>
        <a:solidFill>
          <a:schemeClr val="accent2">
            <a:hueOff val="1433266"/>
            <a:satOff val="-5926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Informacje: strony www</a:t>
          </a:r>
          <a:endParaRPr lang="en-US" sz="2600" kern="1200"/>
        </a:p>
      </dsp:txBody>
      <dsp:txXfrm>
        <a:off x="95153" y="1455553"/>
        <a:ext cx="5630190" cy="1758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4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6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3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4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0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6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4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6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5/3/2021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1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24" r:id="rId5"/>
    <p:sldLayoutId id="2147483729" r:id="rId6"/>
    <p:sldLayoutId id="2147483725" r:id="rId7"/>
    <p:sldLayoutId id="2147483726" r:id="rId8"/>
    <p:sldLayoutId id="2147483727" r:id="rId9"/>
    <p:sldLayoutId id="2147483728" r:id="rId10"/>
    <p:sldLayoutId id="214748373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0DF15-E754-42BB-9A78-F070643B1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80" y="4519947"/>
            <a:ext cx="12208582" cy="23356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49971A-C902-4B2E-9EB5-DE73E30B2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9331" y="4934601"/>
            <a:ext cx="8031961" cy="882398"/>
          </a:xfrm>
        </p:spPr>
        <p:txBody>
          <a:bodyPr>
            <a:normAutofit/>
          </a:bodyPr>
          <a:lstStyle/>
          <a:p>
            <a:r>
              <a:rPr lang="pl-PL" sz="4400" dirty="0"/>
              <a:t>racjonalne </a:t>
            </a:r>
            <a:r>
              <a:rPr lang="pl-PL" sz="4400" dirty="0" err="1"/>
              <a:t>odzywianie</a:t>
            </a:r>
            <a:endParaRPr lang="pl-PL" sz="4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BBEE448-65D8-42AC-B48B-328F75B9C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983" y="5945844"/>
            <a:ext cx="6396471" cy="509627"/>
          </a:xfrm>
        </p:spPr>
        <p:txBody>
          <a:bodyPr>
            <a:normAutofit/>
          </a:bodyPr>
          <a:lstStyle/>
          <a:p>
            <a:r>
              <a:rPr lang="pl-PL" sz="1200" dirty="0"/>
              <a:t>Jaroszewska Oliwia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6AEFA-606F-49C9-A167-1B95D5AD9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5" b="36013"/>
          <a:stretch/>
        </p:blipFill>
        <p:spPr>
          <a:xfrm>
            <a:off x="-15059" y="1"/>
            <a:ext cx="12200741" cy="45103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252353"/>
            <a:ext cx="12157773" cy="494218"/>
            <a:chOff x="18956" y="5952517"/>
            <a:chExt cx="12157773" cy="494218"/>
          </a:xfrm>
          <a:solidFill>
            <a:schemeClr val="bg1"/>
          </a:solidFill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36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FF4A234-29BA-4B70-BFC0-64FBB64F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F62AAC-1C5B-406E-8F1E-5B0FD8E9D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09EE25-AD9B-4E1E-B5C3-E662B432C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718366"/>
            <a:ext cx="9483513" cy="9446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/>
              <a:t>~naleśniki / gofry z owocami/szpinakiem i dodatkami~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2268EF-1ED3-4797-8355-F5078CB18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0700" y="1883764"/>
            <a:ext cx="8978579" cy="409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ADB5E6-0F44-42E0-B354-4D84E8558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967" y="2478755"/>
            <a:ext cx="7598826" cy="2945618"/>
          </a:xfrm>
        </p:spPr>
        <p:txBody>
          <a:bodyPr>
            <a:normAutofit/>
          </a:bodyPr>
          <a:lstStyle/>
          <a:p>
            <a:r>
              <a:rPr lang="pl-PL" dirty="0"/>
              <a:t>Naleśniki są naprawdę </a:t>
            </a:r>
            <a:r>
              <a:rPr lang="pl-PL" dirty="0" err="1"/>
              <a:t>pyszcze</a:t>
            </a:r>
            <a:r>
              <a:rPr lang="pl-PL" dirty="0"/>
              <a:t>. Spożywając je z owocami wzmacniamy swoją </a:t>
            </a:r>
            <a:r>
              <a:rPr lang="pl-PL" dirty="0" err="1"/>
              <a:t>odpornośc</a:t>
            </a:r>
            <a:r>
              <a:rPr lang="pl-PL" dirty="0"/>
              <a:t>. Warzywa i owoce to prawdziwe bomby witaminowo–mineralne, zawierające łatwo przyswajalne przez organizm związki. To właśnie witaminy oraz składniki mineralne chronią nas przed infekcjami, wpływając na prawidłowe funkcjonowanie układu odpornościowego.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CCD93E-51C6-47E1-8405-8D870E6B5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84460" y="-5553"/>
            <a:ext cx="781459" cy="6853105"/>
            <a:chOff x="11084460" y="-5553"/>
            <a:chExt cx="781459" cy="6853105"/>
          </a:xfrm>
        </p:grpSpPr>
        <p:sp>
          <p:nvSpPr>
            <p:cNvPr id="15" name="Freeform 59">
              <a:extLst>
                <a:ext uri="{FF2B5EF4-FFF2-40B4-BE49-F238E27FC236}">
                  <a16:creationId xmlns:a16="http://schemas.microsoft.com/office/drawing/2014/main" id="{781905C4-1133-4589-891D-4E6052BC9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5558" y="6708631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B549DF45-2D76-437C-ACBF-763DF06F3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122" y="65743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B49F2B88-F0AA-40D6-997C-4CD28AD29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3494" y="88847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36A4A66A-D1F4-4383-8D28-A68695937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8153" y="112627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1">
              <a:extLst>
                <a:ext uri="{FF2B5EF4-FFF2-40B4-BE49-F238E27FC236}">
                  <a16:creationId xmlns:a16="http://schemas.microsoft.com/office/drawing/2014/main" id="{1A73A306-1140-4842-AB32-DEFA0C75D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1203" y="213932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2">
              <a:extLst>
                <a:ext uri="{FF2B5EF4-FFF2-40B4-BE49-F238E27FC236}">
                  <a16:creationId xmlns:a16="http://schemas.microsoft.com/office/drawing/2014/main" id="{9E9F1E99-2F3F-4867-BBFE-FCA8F92CA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9039" y="191687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3">
              <a:extLst>
                <a:ext uri="{FF2B5EF4-FFF2-40B4-BE49-F238E27FC236}">
                  <a16:creationId xmlns:a16="http://schemas.microsoft.com/office/drawing/2014/main" id="{015B614E-DBF6-4DE6-9339-24B527AE0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1596" y="1602084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D99F085-1658-457C-A1E7-8BB59784E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2612" y="45284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6">
              <a:extLst>
                <a:ext uri="{FF2B5EF4-FFF2-40B4-BE49-F238E27FC236}">
                  <a16:creationId xmlns:a16="http://schemas.microsoft.com/office/drawing/2014/main" id="{72314D71-6CB0-478C-A2EE-9DD68D4B0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2581" y="106836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9">
              <a:extLst>
                <a:ext uri="{FF2B5EF4-FFF2-40B4-BE49-F238E27FC236}">
                  <a16:creationId xmlns:a16="http://schemas.microsoft.com/office/drawing/2014/main" id="{CFF40123-9723-4AED-B3F6-54C54E54A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384" y="138973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0">
              <a:extLst>
                <a:ext uri="{FF2B5EF4-FFF2-40B4-BE49-F238E27FC236}">
                  <a16:creationId xmlns:a16="http://schemas.microsoft.com/office/drawing/2014/main" id="{18149ACA-B455-497E-A336-7CA5EA3FF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5236" y="201264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2">
              <a:extLst>
                <a:ext uri="{FF2B5EF4-FFF2-40B4-BE49-F238E27FC236}">
                  <a16:creationId xmlns:a16="http://schemas.microsoft.com/office/drawing/2014/main" id="{BEA79FD9-FE3C-474C-9635-FA1AC8B10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8261" y="2886960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3">
              <a:extLst>
                <a:ext uri="{FF2B5EF4-FFF2-40B4-BE49-F238E27FC236}">
                  <a16:creationId xmlns:a16="http://schemas.microsoft.com/office/drawing/2014/main" id="{5A1C9036-2209-48AB-9A45-1CF7A88BC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9619" y="402557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4">
              <a:extLst>
                <a:ext uri="{FF2B5EF4-FFF2-40B4-BE49-F238E27FC236}">
                  <a16:creationId xmlns:a16="http://schemas.microsoft.com/office/drawing/2014/main" id="{949D7B76-E779-437D-BF53-4B314E304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570" y="26186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5">
              <a:extLst>
                <a:ext uri="{FF2B5EF4-FFF2-40B4-BE49-F238E27FC236}">
                  <a16:creationId xmlns:a16="http://schemas.microsoft.com/office/drawing/2014/main" id="{6C7666CC-2CD8-49CF-97E8-03A4748E5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8201" y="376266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6">
              <a:extLst>
                <a:ext uri="{FF2B5EF4-FFF2-40B4-BE49-F238E27FC236}">
                  <a16:creationId xmlns:a16="http://schemas.microsoft.com/office/drawing/2014/main" id="{6694159E-961A-40AD-9710-DE5D858BE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5983" y="53091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7">
              <a:extLst>
                <a:ext uri="{FF2B5EF4-FFF2-40B4-BE49-F238E27FC236}">
                  <a16:creationId xmlns:a16="http://schemas.microsoft.com/office/drawing/2014/main" id="{3415C869-BF38-4F37-A07D-99863F6F0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66163" y="452512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8">
              <a:extLst>
                <a:ext uri="{FF2B5EF4-FFF2-40B4-BE49-F238E27FC236}">
                  <a16:creationId xmlns:a16="http://schemas.microsoft.com/office/drawing/2014/main" id="{C532C6F8-F368-4C0C-A0C7-26ED5B5C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3551" y="3182385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9">
              <a:extLst>
                <a:ext uri="{FF2B5EF4-FFF2-40B4-BE49-F238E27FC236}">
                  <a16:creationId xmlns:a16="http://schemas.microsoft.com/office/drawing/2014/main" id="{CE0F0051-9235-439E-906C-6D4734860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2808" y="559134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0">
              <a:extLst>
                <a:ext uri="{FF2B5EF4-FFF2-40B4-BE49-F238E27FC236}">
                  <a16:creationId xmlns:a16="http://schemas.microsoft.com/office/drawing/2014/main" id="{595300AA-1720-4A83-A1A6-AEAC14DC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37021" y="6183092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1">
              <a:extLst>
                <a:ext uri="{FF2B5EF4-FFF2-40B4-BE49-F238E27FC236}">
                  <a16:creationId xmlns:a16="http://schemas.microsoft.com/office/drawing/2014/main" id="{4C3205CA-C6A4-4BC9-A856-44012512D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4351" y="5070698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2">
              <a:extLst>
                <a:ext uri="{FF2B5EF4-FFF2-40B4-BE49-F238E27FC236}">
                  <a16:creationId xmlns:a16="http://schemas.microsoft.com/office/drawing/2014/main" id="{2ADF09EA-ED2B-435A-98A9-C04F61AEC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1088" y="484383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3">
              <a:extLst>
                <a:ext uri="{FF2B5EF4-FFF2-40B4-BE49-F238E27FC236}">
                  <a16:creationId xmlns:a16="http://schemas.microsoft.com/office/drawing/2014/main" id="{FECDE996-00DD-4523-A839-977B3099D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5961" y="434420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4">
              <a:extLst>
                <a:ext uri="{FF2B5EF4-FFF2-40B4-BE49-F238E27FC236}">
                  <a16:creationId xmlns:a16="http://schemas.microsoft.com/office/drawing/2014/main" id="{41E13E80-7416-41BF-9F70-0471C3755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3913" y="59244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5">
              <a:extLst>
                <a:ext uri="{FF2B5EF4-FFF2-40B4-BE49-F238E27FC236}">
                  <a16:creationId xmlns:a16="http://schemas.microsoft.com/office/drawing/2014/main" id="{E0904C63-D5F2-4DEC-BC8B-20A26201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922" y="237888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id="{E8FF1427-C8C3-4A62-BA09-C39CD288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4168" y="354316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5">
              <a:extLst>
                <a:ext uri="{FF2B5EF4-FFF2-40B4-BE49-F238E27FC236}">
                  <a16:creationId xmlns:a16="http://schemas.microsoft.com/office/drawing/2014/main" id="{8A423576-FAF7-451E-8E03-BD83EB4C2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0427" y="637098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id="{6E983BE2-E9E0-42E2-9321-D69CE9C5D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7906" y="666226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8">
              <a:extLst>
                <a:ext uri="{FF2B5EF4-FFF2-40B4-BE49-F238E27FC236}">
                  <a16:creationId xmlns:a16="http://schemas.microsoft.com/office/drawing/2014/main" id="{D3F95FF6-487C-4B8A-8366-D3ED41932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8467" y="564043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7BEB0739-EF74-4D95-80D7-4173F5B98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6657" y="397835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5">
              <a:extLst>
                <a:ext uri="{FF2B5EF4-FFF2-40B4-BE49-F238E27FC236}">
                  <a16:creationId xmlns:a16="http://schemas.microsoft.com/office/drawing/2014/main" id="{783B7BCE-EE41-439B-B505-CCE4A75EA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643" y="1918333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6">
              <a:extLst>
                <a:ext uri="{FF2B5EF4-FFF2-40B4-BE49-F238E27FC236}">
                  <a16:creationId xmlns:a16="http://schemas.microsoft.com/office/drawing/2014/main" id="{3C74358B-9A47-45F3-8386-A5618A504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280" y="52545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7">
              <a:extLst>
                <a:ext uri="{FF2B5EF4-FFF2-40B4-BE49-F238E27FC236}">
                  <a16:creationId xmlns:a16="http://schemas.microsoft.com/office/drawing/2014/main" id="{99DE0B49-D1D7-4B06-9F02-E82BAD335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4045" y="22054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8">
              <a:extLst>
                <a:ext uri="{FF2B5EF4-FFF2-40B4-BE49-F238E27FC236}">
                  <a16:creationId xmlns:a16="http://schemas.microsoft.com/office/drawing/2014/main" id="{3E40A68B-6E09-47B3-B503-187E6DB05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951" y="113529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9">
              <a:extLst>
                <a:ext uri="{FF2B5EF4-FFF2-40B4-BE49-F238E27FC236}">
                  <a16:creationId xmlns:a16="http://schemas.microsoft.com/office/drawing/2014/main" id="{D689A519-2610-420E-A0A9-969BFF67B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9148" y="163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0">
              <a:extLst>
                <a:ext uri="{FF2B5EF4-FFF2-40B4-BE49-F238E27FC236}">
                  <a16:creationId xmlns:a16="http://schemas.microsoft.com/office/drawing/2014/main" id="{6FBC6584-911F-4264-B473-D2BF13165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6004" y="27761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1">
              <a:extLst>
                <a:ext uri="{FF2B5EF4-FFF2-40B4-BE49-F238E27FC236}">
                  <a16:creationId xmlns:a16="http://schemas.microsoft.com/office/drawing/2014/main" id="{43BA3088-9071-4CB5-AA87-D26ADA6A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7203" y="13651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12">
              <a:extLst>
                <a:ext uri="{FF2B5EF4-FFF2-40B4-BE49-F238E27FC236}">
                  <a16:creationId xmlns:a16="http://schemas.microsoft.com/office/drawing/2014/main" id="{036754A1-5FF1-4DAF-865F-51A8F732D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6706" y="846465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3113C36F-F2C1-4AEF-907E-B011FC7D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9267" y="15726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05297B79-2217-4E20-ADCE-55A99DFC2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1768" y="208501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0">
              <a:extLst>
                <a:ext uri="{FF2B5EF4-FFF2-40B4-BE49-F238E27FC236}">
                  <a16:creationId xmlns:a16="http://schemas.microsoft.com/office/drawing/2014/main" id="{CDFBCAF2-7156-47B5-B4CD-4C9A6B0C5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989" y="49775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1">
              <a:extLst>
                <a:ext uri="{FF2B5EF4-FFF2-40B4-BE49-F238E27FC236}">
                  <a16:creationId xmlns:a16="http://schemas.microsoft.com/office/drawing/2014/main" id="{6141C6ED-A205-4582-B2B7-28AEFFCE9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4755" y="1047421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2">
              <a:extLst>
                <a:ext uri="{FF2B5EF4-FFF2-40B4-BE49-F238E27FC236}">
                  <a16:creationId xmlns:a16="http://schemas.microsoft.com/office/drawing/2014/main" id="{45D98E0C-835E-42DB-8E99-55F88B5D3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6410" y="187389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4">
              <a:extLst>
                <a:ext uri="{FF2B5EF4-FFF2-40B4-BE49-F238E27FC236}">
                  <a16:creationId xmlns:a16="http://schemas.microsoft.com/office/drawing/2014/main" id="{C1A190CA-579E-475F-A682-AE831D0B6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558" y="200578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35">
              <a:extLst>
                <a:ext uri="{FF2B5EF4-FFF2-40B4-BE49-F238E27FC236}">
                  <a16:creationId xmlns:a16="http://schemas.microsoft.com/office/drawing/2014/main" id="{95752704-828A-4BF6-9D5B-7EE272F3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12094" y="817763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1">
              <a:extLst>
                <a:ext uri="{FF2B5EF4-FFF2-40B4-BE49-F238E27FC236}">
                  <a16:creationId xmlns:a16="http://schemas.microsoft.com/office/drawing/2014/main" id="{1DDC7947-4F4F-4B68-8A9A-5B08914D3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6842" y="1202016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91">
              <a:extLst>
                <a:ext uri="{FF2B5EF4-FFF2-40B4-BE49-F238E27FC236}">
                  <a16:creationId xmlns:a16="http://schemas.microsoft.com/office/drawing/2014/main" id="{F9B6A847-04BE-4DA2-9766-403B52C53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7463" y="27004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2">
              <a:extLst>
                <a:ext uri="{FF2B5EF4-FFF2-40B4-BE49-F238E27FC236}">
                  <a16:creationId xmlns:a16="http://schemas.microsoft.com/office/drawing/2014/main" id="{E0120860-FA73-465D-98A8-0A80630A7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6503" y="235689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93">
              <a:extLst>
                <a:ext uri="{FF2B5EF4-FFF2-40B4-BE49-F238E27FC236}">
                  <a16:creationId xmlns:a16="http://schemas.microsoft.com/office/drawing/2014/main" id="{73B154EA-FA98-4BA2-B207-56A75AF5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6005" y="328527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94">
              <a:extLst>
                <a:ext uri="{FF2B5EF4-FFF2-40B4-BE49-F238E27FC236}">
                  <a16:creationId xmlns:a16="http://schemas.microsoft.com/office/drawing/2014/main" id="{CD9D9A2E-D334-4FF7-AE1B-3C73FF735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1111" y="530384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95">
              <a:extLst>
                <a:ext uri="{FF2B5EF4-FFF2-40B4-BE49-F238E27FC236}">
                  <a16:creationId xmlns:a16="http://schemas.microsoft.com/office/drawing/2014/main" id="{C3CEB375-641F-4ACA-BFE8-15BCE9CFB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9462" y="299225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96">
              <a:extLst>
                <a:ext uri="{FF2B5EF4-FFF2-40B4-BE49-F238E27FC236}">
                  <a16:creationId xmlns:a16="http://schemas.microsoft.com/office/drawing/2014/main" id="{64C2C2DC-ADC8-45C1-9176-0BE21158B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4848" y="3511815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97">
              <a:extLst>
                <a:ext uri="{FF2B5EF4-FFF2-40B4-BE49-F238E27FC236}">
                  <a16:creationId xmlns:a16="http://schemas.microsoft.com/office/drawing/2014/main" id="{6DC6FE9E-EE79-4AAD-B79F-D1320F972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4160" y="47206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8">
              <a:extLst>
                <a:ext uri="{FF2B5EF4-FFF2-40B4-BE49-F238E27FC236}">
                  <a16:creationId xmlns:a16="http://schemas.microsoft.com/office/drawing/2014/main" id="{4A065DC5-0B08-4188-9CAC-C782BE33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6645" y="4202207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9">
              <a:extLst>
                <a:ext uri="{FF2B5EF4-FFF2-40B4-BE49-F238E27FC236}">
                  <a16:creationId xmlns:a16="http://schemas.microsoft.com/office/drawing/2014/main" id="{77933EC7-7607-4F9B-8946-946926844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540" y="4410065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0">
              <a:extLst>
                <a:ext uri="{FF2B5EF4-FFF2-40B4-BE49-F238E27FC236}">
                  <a16:creationId xmlns:a16="http://schemas.microsoft.com/office/drawing/2014/main" id="{98A0955A-87AB-4E27-A4EB-390D5A997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049" y="383064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1">
              <a:extLst>
                <a:ext uri="{FF2B5EF4-FFF2-40B4-BE49-F238E27FC236}">
                  <a16:creationId xmlns:a16="http://schemas.microsoft.com/office/drawing/2014/main" id="{D0D3E081-021C-476C-A0B4-025460A08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3766" y="5038854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2">
              <a:extLst>
                <a:ext uri="{FF2B5EF4-FFF2-40B4-BE49-F238E27FC236}">
                  <a16:creationId xmlns:a16="http://schemas.microsoft.com/office/drawing/2014/main" id="{73D4B676-80A8-44CB-A417-17AF4DE19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945" y="5599239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3">
              <a:extLst>
                <a:ext uri="{FF2B5EF4-FFF2-40B4-BE49-F238E27FC236}">
                  <a16:creationId xmlns:a16="http://schemas.microsoft.com/office/drawing/2014/main" id="{B0210B7F-84AA-41BE-87D2-9F5260010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2853" y="5869661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4">
              <a:extLst>
                <a:ext uri="{FF2B5EF4-FFF2-40B4-BE49-F238E27FC236}">
                  <a16:creationId xmlns:a16="http://schemas.microsoft.com/office/drawing/2014/main" id="{17B17F87-1255-4200-A4C5-1F8661A38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8313" y="240057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3">
              <a:extLst>
                <a:ext uri="{FF2B5EF4-FFF2-40B4-BE49-F238E27FC236}">
                  <a16:creationId xmlns:a16="http://schemas.microsoft.com/office/drawing/2014/main" id="{D55CF0FB-1894-4689-808C-524F20F21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9654" y="478849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4">
              <a:extLst>
                <a:ext uri="{FF2B5EF4-FFF2-40B4-BE49-F238E27FC236}">
                  <a16:creationId xmlns:a16="http://schemas.microsoft.com/office/drawing/2014/main" id="{6D672041-E9F6-41CA-8F94-8F92F4F52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3058" y="355480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5">
              <a:extLst>
                <a:ext uri="{FF2B5EF4-FFF2-40B4-BE49-F238E27FC236}">
                  <a16:creationId xmlns:a16="http://schemas.microsoft.com/office/drawing/2014/main" id="{F2980BBB-6C11-4661-B664-64A509E79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7345" y="42176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7">
              <a:extLst>
                <a:ext uri="{FF2B5EF4-FFF2-40B4-BE49-F238E27FC236}">
                  <a16:creationId xmlns:a16="http://schemas.microsoft.com/office/drawing/2014/main" id="{74418F40-0BE6-45C5-A622-A4EC9ECC7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4662" y="591334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8">
              <a:extLst>
                <a:ext uri="{FF2B5EF4-FFF2-40B4-BE49-F238E27FC236}">
                  <a16:creationId xmlns:a16="http://schemas.microsoft.com/office/drawing/2014/main" id="{689670C9-875E-4A8F-8485-379483869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78" y="649102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9">
              <a:extLst>
                <a:ext uri="{FF2B5EF4-FFF2-40B4-BE49-F238E27FC236}">
                  <a16:creationId xmlns:a16="http://schemas.microsoft.com/office/drawing/2014/main" id="{B73F6F9B-7042-48A0-8AAB-CFD4AE104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0752" y="6222652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0">
              <a:extLst>
                <a:ext uri="{FF2B5EF4-FFF2-40B4-BE49-F238E27FC236}">
                  <a16:creationId xmlns:a16="http://schemas.microsoft.com/office/drawing/2014/main" id="{D9922668-2B6F-4226-BEBD-91DBE7EB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7987" y="379537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1">
              <a:extLst>
                <a:ext uri="{FF2B5EF4-FFF2-40B4-BE49-F238E27FC236}">
                  <a16:creationId xmlns:a16="http://schemas.microsoft.com/office/drawing/2014/main" id="{25E4C9F4-6F2B-48AB-A99B-392DE5473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6278" y="3572831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5">
              <a:extLst>
                <a:ext uri="{FF2B5EF4-FFF2-40B4-BE49-F238E27FC236}">
                  <a16:creationId xmlns:a16="http://schemas.microsoft.com/office/drawing/2014/main" id="{65715319-1FF9-45E8-9E9A-C674AF42E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8374" y="2371010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26">
              <a:extLst>
                <a:ext uri="{FF2B5EF4-FFF2-40B4-BE49-F238E27FC236}">
                  <a16:creationId xmlns:a16="http://schemas.microsoft.com/office/drawing/2014/main" id="{12649F26-7CDE-4DB8-83B3-EF3782AD0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6608" y="322299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27">
              <a:extLst>
                <a:ext uri="{FF2B5EF4-FFF2-40B4-BE49-F238E27FC236}">
                  <a16:creationId xmlns:a16="http://schemas.microsoft.com/office/drawing/2014/main" id="{2FE4021B-DAF2-4374-BA57-A34924342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8" y="41906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28">
              <a:extLst>
                <a:ext uri="{FF2B5EF4-FFF2-40B4-BE49-F238E27FC236}">
                  <a16:creationId xmlns:a16="http://schemas.microsoft.com/office/drawing/2014/main" id="{DF5BAFBB-6EF3-4AB2-AEB6-101F5E93B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944" y="2715183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29">
              <a:extLst>
                <a:ext uri="{FF2B5EF4-FFF2-40B4-BE49-F238E27FC236}">
                  <a16:creationId xmlns:a16="http://schemas.microsoft.com/office/drawing/2014/main" id="{237BBB0E-5E66-4455-9E38-5A7A576FA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0021" y="4655893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3">
              <a:extLst>
                <a:ext uri="{FF2B5EF4-FFF2-40B4-BE49-F238E27FC236}">
                  <a16:creationId xmlns:a16="http://schemas.microsoft.com/office/drawing/2014/main" id="{F3737C72-7122-4969-90DB-9F1A2A2E7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0849" y="4461880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36">
              <a:extLst>
                <a:ext uri="{FF2B5EF4-FFF2-40B4-BE49-F238E27FC236}">
                  <a16:creationId xmlns:a16="http://schemas.microsoft.com/office/drawing/2014/main" id="{E0471B7E-606B-4DF6-97A3-C86A23004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8988" y="5571356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37">
              <a:extLst>
                <a:ext uri="{FF2B5EF4-FFF2-40B4-BE49-F238E27FC236}">
                  <a16:creationId xmlns:a16="http://schemas.microsoft.com/office/drawing/2014/main" id="{90E27B31-5A24-46EB-85BE-DC5C886BC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3483" y="522148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38">
              <a:extLst>
                <a:ext uri="{FF2B5EF4-FFF2-40B4-BE49-F238E27FC236}">
                  <a16:creationId xmlns:a16="http://schemas.microsoft.com/office/drawing/2014/main" id="{2EDC5D7B-EB07-447D-B76E-A07A6632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3252" y="4971400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9">
              <a:extLst>
                <a:ext uri="{FF2B5EF4-FFF2-40B4-BE49-F238E27FC236}">
                  <a16:creationId xmlns:a16="http://schemas.microsoft.com/office/drawing/2014/main" id="{BC74D79F-6756-4F06-A0F5-DC43209C5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998" y="649551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0">
              <a:extLst>
                <a:ext uri="{FF2B5EF4-FFF2-40B4-BE49-F238E27FC236}">
                  <a16:creationId xmlns:a16="http://schemas.microsoft.com/office/drawing/2014/main" id="{2210FDBB-A853-4414-A030-69E1F4295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7675" y="2936171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2">
              <a:extLst>
                <a:ext uri="{FF2B5EF4-FFF2-40B4-BE49-F238E27FC236}">
                  <a16:creationId xmlns:a16="http://schemas.microsoft.com/office/drawing/2014/main" id="{9AAC29D9-EC94-4008-824A-E1F0F2187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0411" y="4701063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3">
              <a:extLst>
                <a:ext uri="{FF2B5EF4-FFF2-40B4-BE49-F238E27FC236}">
                  <a16:creationId xmlns:a16="http://schemas.microsoft.com/office/drawing/2014/main" id="{8B39C842-398E-4937-A696-BFFC3860B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434" y="5793277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4">
              <a:extLst>
                <a:ext uri="{FF2B5EF4-FFF2-40B4-BE49-F238E27FC236}">
                  <a16:creationId xmlns:a16="http://schemas.microsoft.com/office/drawing/2014/main" id="{7088F78F-878E-460B-87EC-BA3BF1B54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8857" y="602332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5">
              <a:extLst>
                <a:ext uri="{FF2B5EF4-FFF2-40B4-BE49-F238E27FC236}">
                  <a16:creationId xmlns:a16="http://schemas.microsoft.com/office/drawing/2014/main" id="{63E026E2-AE0E-499A-A8FA-39274DFB0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167" y="6234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550BA48D-6442-47A4-95D9-5C452FF88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710" y="67379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06EF15E3-76AB-4075-B334-94FD017C5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1761" y="3349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6">
              <a:extLst>
                <a:ext uri="{FF2B5EF4-FFF2-40B4-BE49-F238E27FC236}">
                  <a16:creationId xmlns:a16="http://schemas.microsoft.com/office/drawing/2014/main" id="{9FED76EA-CA3D-4690-9FCE-768160FAB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5063" y="1324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66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6E2561-1E25-4D7A-8951-0B7C4A91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~bulki czosnkowe~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0DF4E98-B4C1-4FAC-A9A5-63A0C7E92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77" r="133" b="14769"/>
          <a:stretch/>
        </p:blipFill>
        <p:spPr>
          <a:xfrm>
            <a:off x="4635360" y="1979604"/>
            <a:ext cx="2502985" cy="43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DDD37D-F438-46E3-B3AB-F16E9C97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~makaron z warzywami~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03C1917-F983-4DC7-8905-338882DED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528" y="2096929"/>
            <a:ext cx="2250457" cy="43513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40318FA-314C-4CA8-9AF3-3BA0823F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791" y="2179638"/>
            <a:ext cx="2164906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49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" name="Rectangle 312">
            <a:extLst>
              <a:ext uri="{FF2B5EF4-FFF2-40B4-BE49-F238E27FC236}">
                <a16:creationId xmlns:a16="http://schemas.microsoft.com/office/drawing/2014/main" id="{0B7ED827-06A5-4778-9BB3-74A28B33D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D699C7C3-AA26-499B-BAF7-AA8B95CA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435FBD-83B2-419F-9CB6-0A22F73D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498508"/>
            <a:ext cx="8799468" cy="13507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~</a:t>
            </a:r>
            <a:r>
              <a:rPr lang="en-US" err="1"/>
              <a:t>slodko</a:t>
            </a:r>
            <a:r>
              <a:rPr lang="pl-PL"/>
              <a:t>s</a:t>
            </a:r>
            <a:r>
              <a:rPr lang="en-US"/>
              <a:t>ci~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EABD46F8-DB46-4291-9AAA-77A9EDEEB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0011" y="1856368"/>
            <a:ext cx="10393012" cy="412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C74222D6-3DD3-416B-A336-50CABED05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89221" y="-25700"/>
            <a:ext cx="1295629" cy="6861081"/>
            <a:chOff x="10389221" y="-25700"/>
            <a:chExt cx="1295629" cy="6861081"/>
          </a:xfrm>
        </p:grpSpPr>
        <p:sp>
          <p:nvSpPr>
            <p:cNvPr id="320" name="Freeform 26">
              <a:extLst>
                <a:ext uri="{FF2B5EF4-FFF2-40B4-BE49-F238E27FC236}">
                  <a16:creationId xmlns:a16="http://schemas.microsoft.com/office/drawing/2014/main" id="{FA339884-511E-44C2-9FD8-CD1A7F810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81877" y="139553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28">
              <a:extLst>
                <a:ext uri="{FF2B5EF4-FFF2-40B4-BE49-F238E27FC236}">
                  <a16:creationId xmlns:a16="http://schemas.microsoft.com/office/drawing/2014/main" id="{7A9C8AB8-5E02-4F22-A29C-0D2FA1A51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9437" y="1610044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0">
              <a:extLst>
                <a:ext uri="{FF2B5EF4-FFF2-40B4-BE49-F238E27FC236}">
                  <a16:creationId xmlns:a16="http://schemas.microsoft.com/office/drawing/2014/main" id="{C1FF341F-D425-43F9-B7BC-E402B873B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34687" y="115314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43">
              <a:extLst>
                <a:ext uri="{FF2B5EF4-FFF2-40B4-BE49-F238E27FC236}">
                  <a16:creationId xmlns:a16="http://schemas.microsoft.com/office/drawing/2014/main" id="{5E28B171-2E71-4639-87DB-DCD1BEDE0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8679" y="86103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51">
              <a:extLst>
                <a:ext uri="{FF2B5EF4-FFF2-40B4-BE49-F238E27FC236}">
                  <a16:creationId xmlns:a16="http://schemas.microsoft.com/office/drawing/2014/main" id="{5961C71A-41B1-47B7-B6D2-F6DC45E4F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1648" y="101545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52">
              <a:extLst>
                <a:ext uri="{FF2B5EF4-FFF2-40B4-BE49-F238E27FC236}">
                  <a16:creationId xmlns:a16="http://schemas.microsoft.com/office/drawing/2014/main" id="{3BCF2E6D-B984-44D2-A12D-DFEBF8FCE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8653" y="45102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53">
              <a:extLst>
                <a:ext uri="{FF2B5EF4-FFF2-40B4-BE49-F238E27FC236}">
                  <a16:creationId xmlns:a16="http://schemas.microsoft.com/office/drawing/2014/main" id="{1AD1D1A9-43BE-4CAD-9B9F-2408476B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9734" y="1254224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54">
              <a:extLst>
                <a:ext uri="{FF2B5EF4-FFF2-40B4-BE49-F238E27FC236}">
                  <a16:creationId xmlns:a16="http://schemas.microsoft.com/office/drawing/2014/main" id="{C899F5E7-A16E-47C9-9D5A-0DFBCE0D2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5581" y="61464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55">
              <a:extLst>
                <a:ext uri="{FF2B5EF4-FFF2-40B4-BE49-F238E27FC236}">
                  <a16:creationId xmlns:a16="http://schemas.microsoft.com/office/drawing/2014/main" id="{92DA2575-194D-4828-9B8D-3C571281C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9594" y="146382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57">
              <a:extLst>
                <a:ext uri="{FF2B5EF4-FFF2-40B4-BE49-F238E27FC236}">
                  <a16:creationId xmlns:a16="http://schemas.microsoft.com/office/drawing/2014/main" id="{4D106401-28FD-4DB9-9517-096A962DB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5743" y="1673570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59">
              <a:extLst>
                <a:ext uri="{FF2B5EF4-FFF2-40B4-BE49-F238E27FC236}">
                  <a16:creationId xmlns:a16="http://schemas.microsoft.com/office/drawing/2014/main" id="{2B352C24-658B-4612-A71D-6608DC495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0897" y="20801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78">
              <a:extLst>
                <a:ext uri="{FF2B5EF4-FFF2-40B4-BE49-F238E27FC236}">
                  <a16:creationId xmlns:a16="http://schemas.microsoft.com/office/drawing/2014/main" id="{37C40023-71E9-4D82-952B-2279271B2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5959" y="72146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79">
              <a:extLst>
                <a:ext uri="{FF2B5EF4-FFF2-40B4-BE49-F238E27FC236}">
                  <a16:creationId xmlns:a16="http://schemas.microsoft.com/office/drawing/2014/main" id="{882C4F8E-212D-4C8B-837B-564C87BF9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8331" y="95250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80">
              <a:extLst>
                <a:ext uri="{FF2B5EF4-FFF2-40B4-BE49-F238E27FC236}">
                  <a16:creationId xmlns:a16="http://schemas.microsoft.com/office/drawing/2014/main" id="{E79AB689-B55B-42A8-B1C2-AB544C4C2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2990" y="119030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82">
              <a:extLst>
                <a:ext uri="{FF2B5EF4-FFF2-40B4-BE49-F238E27FC236}">
                  <a16:creationId xmlns:a16="http://schemas.microsoft.com/office/drawing/2014/main" id="{87995B76-912B-4B71-BAEC-3AD3440A7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76241" y="5511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83">
              <a:extLst>
                <a:ext uri="{FF2B5EF4-FFF2-40B4-BE49-F238E27FC236}">
                  <a16:creationId xmlns:a16="http://schemas.microsoft.com/office/drawing/2014/main" id="{56F078EA-9BB5-49B0-9C11-1BBFD3B18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5663" y="173983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84">
              <a:extLst>
                <a:ext uri="{FF2B5EF4-FFF2-40B4-BE49-F238E27FC236}">
                  <a16:creationId xmlns:a16="http://schemas.microsoft.com/office/drawing/2014/main" id="{5AAFAE34-507A-4988-8673-E84AD31B6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7449" y="51687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86">
              <a:extLst>
                <a:ext uri="{FF2B5EF4-FFF2-40B4-BE49-F238E27FC236}">
                  <a16:creationId xmlns:a16="http://schemas.microsoft.com/office/drawing/2014/main" id="{CEBCACAD-6BEA-45E7-93CC-CE382B09B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8351" y="7641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89">
              <a:extLst>
                <a:ext uri="{FF2B5EF4-FFF2-40B4-BE49-F238E27FC236}">
                  <a16:creationId xmlns:a16="http://schemas.microsoft.com/office/drawing/2014/main" id="{0B74424A-FE1A-495D-BB66-700F57F93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2221" y="1453765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90">
              <a:extLst>
                <a:ext uri="{FF2B5EF4-FFF2-40B4-BE49-F238E27FC236}">
                  <a16:creationId xmlns:a16="http://schemas.microsoft.com/office/drawing/2014/main" id="{84FBE729-D35E-4539-A94C-D1EC07FA3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0073" y="207667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05">
              <a:extLst>
                <a:ext uri="{FF2B5EF4-FFF2-40B4-BE49-F238E27FC236}">
                  <a16:creationId xmlns:a16="http://schemas.microsoft.com/office/drawing/2014/main" id="{4DAC9156-4609-4037-B312-F2E030CA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80014" y="-1763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06">
              <a:extLst>
                <a:ext uri="{FF2B5EF4-FFF2-40B4-BE49-F238E27FC236}">
                  <a16:creationId xmlns:a16="http://schemas.microsoft.com/office/drawing/2014/main" id="{4B7CA784-1C4B-433A-8833-8228428A1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83117" y="5894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08">
              <a:extLst>
                <a:ext uri="{FF2B5EF4-FFF2-40B4-BE49-F238E27FC236}">
                  <a16:creationId xmlns:a16="http://schemas.microsoft.com/office/drawing/2014/main" id="{5772A6DC-433D-4C66-94CF-3B0BF4A78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80788" y="1199331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109">
              <a:extLst>
                <a:ext uri="{FF2B5EF4-FFF2-40B4-BE49-F238E27FC236}">
                  <a16:creationId xmlns:a16="http://schemas.microsoft.com/office/drawing/2014/main" id="{9AEDDF38-28A5-4BE0-9D89-103D7B856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3985" y="170065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110">
              <a:extLst>
                <a:ext uri="{FF2B5EF4-FFF2-40B4-BE49-F238E27FC236}">
                  <a16:creationId xmlns:a16="http://schemas.microsoft.com/office/drawing/2014/main" id="{3B3383B5-661F-41F1-B6B9-7D7934370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0841" y="34165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111">
              <a:extLst>
                <a:ext uri="{FF2B5EF4-FFF2-40B4-BE49-F238E27FC236}">
                  <a16:creationId xmlns:a16="http://schemas.microsoft.com/office/drawing/2014/main" id="{89C0BBC9-9EF7-4CEC-941A-583449D8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2040" y="142915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112">
              <a:extLst>
                <a:ext uri="{FF2B5EF4-FFF2-40B4-BE49-F238E27FC236}">
                  <a16:creationId xmlns:a16="http://schemas.microsoft.com/office/drawing/2014/main" id="{4914B414-E31D-4FA7-AFFC-54126C26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96025" y="10166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122">
              <a:extLst>
                <a:ext uri="{FF2B5EF4-FFF2-40B4-BE49-F238E27FC236}">
                  <a16:creationId xmlns:a16="http://schemas.microsoft.com/office/drawing/2014/main" id="{2117FC9E-CE63-4248-B2B8-7B98343CB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7475" y="156300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123">
              <a:extLst>
                <a:ext uri="{FF2B5EF4-FFF2-40B4-BE49-F238E27FC236}">
                  <a16:creationId xmlns:a16="http://schemas.microsoft.com/office/drawing/2014/main" id="{0B63E4C0-854D-4279-9F72-FF6DA5C3E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42553" y="214054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130">
              <a:extLst>
                <a:ext uri="{FF2B5EF4-FFF2-40B4-BE49-F238E27FC236}">
                  <a16:creationId xmlns:a16="http://schemas.microsoft.com/office/drawing/2014/main" id="{79093762-4747-4FAF-8EE1-CDE89390F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1091" y="58571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131">
              <a:extLst>
                <a:ext uri="{FF2B5EF4-FFF2-40B4-BE49-F238E27FC236}">
                  <a16:creationId xmlns:a16="http://schemas.microsoft.com/office/drawing/2014/main" id="{017A8210-111D-450F-9383-103589E20B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29592" y="1058290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132">
              <a:extLst>
                <a:ext uri="{FF2B5EF4-FFF2-40B4-BE49-F238E27FC236}">
                  <a16:creationId xmlns:a16="http://schemas.microsoft.com/office/drawing/2014/main" id="{535F5968-5B15-40CC-AEC1-43A646E22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2055" y="178946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135">
              <a:extLst>
                <a:ext uri="{FF2B5EF4-FFF2-40B4-BE49-F238E27FC236}">
                  <a16:creationId xmlns:a16="http://schemas.microsoft.com/office/drawing/2014/main" id="{245740C8-042F-4E2E-BAB9-CD84ABFE5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16931" y="82863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141">
              <a:extLst>
                <a:ext uri="{FF2B5EF4-FFF2-40B4-BE49-F238E27FC236}">
                  <a16:creationId xmlns:a16="http://schemas.microsoft.com/office/drawing/2014/main" id="{55E86D9A-DB24-4298-BBDA-BD9D90407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41679" y="1292398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31">
              <a:extLst>
                <a:ext uri="{FF2B5EF4-FFF2-40B4-BE49-F238E27FC236}">
                  <a16:creationId xmlns:a16="http://schemas.microsoft.com/office/drawing/2014/main" id="{33FD4970-3FA9-4E6C-BBD8-8B9687A5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7586" y="6281545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41">
              <a:extLst>
                <a:ext uri="{FF2B5EF4-FFF2-40B4-BE49-F238E27FC236}">
                  <a16:creationId xmlns:a16="http://schemas.microsoft.com/office/drawing/2014/main" id="{FE3D2C4D-D2D5-4671-93F1-BC3893A7D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60398" y="627913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49">
              <a:extLst>
                <a:ext uri="{FF2B5EF4-FFF2-40B4-BE49-F238E27FC236}">
                  <a16:creationId xmlns:a16="http://schemas.microsoft.com/office/drawing/2014/main" id="{B47651FA-3815-4ABD-91EF-AE2A66B92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1280" y="650834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70">
              <a:extLst>
                <a:ext uri="{FF2B5EF4-FFF2-40B4-BE49-F238E27FC236}">
                  <a16:creationId xmlns:a16="http://schemas.microsoft.com/office/drawing/2014/main" id="{5D9A1038-301A-4E50-8C33-BCF9A9D69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859" y="624663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85">
              <a:extLst>
                <a:ext uri="{FF2B5EF4-FFF2-40B4-BE49-F238E27FC236}">
                  <a16:creationId xmlns:a16="http://schemas.microsoft.com/office/drawing/2014/main" id="{6FD82931-556E-4A4D-B2A3-D42D891DF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5264" y="6435018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87">
              <a:extLst>
                <a:ext uri="{FF2B5EF4-FFF2-40B4-BE49-F238E27FC236}">
                  <a16:creationId xmlns:a16="http://schemas.microsoft.com/office/drawing/2014/main" id="{99FBB68C-08D3-4160-A767-E68978891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2743" y="665805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117">
              <a:extLst>
                <a:ext uri="{FF2B5EF4-FFF2-40B4-BE49-F238E27FC236}">
                  <a16:creationId xmlns:a16="http://schemas.microsoft.com/office/drawing/2014/main" id="{777DFD76-E5B3-4A82-8214-951FE459A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9499" y="5977372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118">
              <a:extLst>
                <a:ext uri="{FF2B5EF4-FFF2-40B4-BE49-F238E27FC236}">
                  <a16:creationId xmlns:a16="http://schemas.microsoft.com/office/drawing/2014/main" id="{CB909E68-8C7F-4E27-AEC1-6FBF9C96A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29863" y="6535112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119">
              <a:extLst>
                <a:ext uri="{FF2B5EF4-FFF2-40B4-BE49-F238E27FC236}">
                  <a16:creationId xmlns:a16="http://schemas.microsoft.com/office/drawing/2014/main" id="{1DF0F915-CD08-4629-9C3C-982B4B2C1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6930" y="627628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139">
              <a:extLst>
                <a:ext uri="{FF2B5EF4-FFF2-40B4-BE49-F238E27FC236}">
                  <a16:creationId xmlns:a16="http://schemas.microsoft.com/office/drawing/2014/main" id="{53A74448-7EA6-40C8-AA97-893931279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615" y="66560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144">
              <a:extLst>
                <a:ext uri="{FF2B5EF4-FFF2-40B4-BE49-F238E27FC236}">
                  <a16:creationId xmlns:a16="http://schemas.microsoft.com/office/drawing/2014/main" id="{D66A25B3-9238-4DC9-AFB2-77F1D9DB8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3747" y="6176833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145">
              <a:extLst>
                <a:ext uri="{FF2B5EF4-FFF2-40B4-BE49-F238E27FC236}">
                  <a16:creationId xmlns:a16="http://schemas.microsoft.com/office/drawing/2014/main" id="{13FAE2DF-35F2-49A8-B36D-196F806DD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1343" y="6466251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106">
              <a:extLst>
                <a:ext uri="{FF2B5EF4-FFF2-40B4-BE49-F238E27FC236}">
                  <a16:creationId xmlns:a16="http://schemas.microsoft.com/office/drawing/2014/main" id="{1F8E6DDD-318D-4D56-9188-045E42CD9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1728" y="665475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85">
              <a:extLst>
                <a:ext uri="{FF2B5EF4-FFF2-40B4-BE49-F238E27FC236}">
                  <a16:creationId xmlns:a16="http://schemas.microsoft.com/office/drawing/2014/main" id="{EEF60F98-9D69-48CB-8D13-83775A9A7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0262" y="6723023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26">
              <a:extLst>
                <a:ext uri="{FF2B5EF4-FFF2-40B4-BE49-F238E27FC236}">
                  <a16:creationId xmlns:a16="http://schemas.microsoft.com/office/drawing/2014/main" id="{83F0063E-E2D1-4A5F-976D-A89104D4F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2707" y="41345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26">
              <a:extLst>
                <a:ext uri="{FF2B5EF4-FFF2-40B4-BE49-F238E27FC236}">
                  <a16:creationId xmlns:a16="http://schemas.microsoft.com/office/drawing/2014/main" id="{C0B342FE-E87B-40E9-8BA7-10BBE29C1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6406" y="18547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26">
              <a:extLst>
                <a:ext uri="{FF2B5EF4-FFF2-40B4-BE49-F238E27FC236}">
                  <a16:creationId xmlns:a16="http://schemas.microsoft.com/office/drawing/2014/main" id="{4448C0DF-F940-4089-AE2B-B21990D7D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41446" y="3147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26">
              <a:extLst>
                <a:ext uri="{FF2B5EF4-FFF2-40B4-BE49-F238E27FC236}">
                  <a16:creationId xmlns:a16="http://schemas.microsoft.com/office/drawing/2014/main" id="{F93D4F95-2369-414A-BE2D-4969E1698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98569" y="600633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26">
              <a:extLst>
                <a:ext uri="{FF2B5EF4-FFF2-40B4-BE49-F238E27FC236}">
                  <a16:creationId xmlns:a16="http://schemas.microsoft.com/office/drawing/2014/main" id="{59E9080B-466F-4D31-A86B-9BD62A401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5325" y="601341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31">
              <a:extLst>
                <a:ext uri="{FF2B5EF4-FFF2-40B4-BE49-F238E27FC236}">
                  <a16:creationId xmlns:a16="http://schemas.microsoft.com/office/drawing/2014/main" id="{621AC61B-2535-41ED-BDD1-8D8B46BF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5451" y="604240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31">
              <a:extLst>
                <a:ext uri="{FF2B5EF4-FFF2-40B4-BE49-F238E27FC236}">
                  <a16:creationId xmlns:a16="http://schemas.microsoft.com/office/drawing/2014/main" id="{CC65F638-D018-448D-BB7A-838AE66EA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9957" y="599219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87">
              <a:extLst>
                <a:ext uri="{FF2B5EF4-FFF2-40B4-BE49-F238E27FC236}">
                  <a16:creationId xmlns:a16="http://schemas.microsoft.com/office/drawing/2014/main" id="{B657AFBF-5C3C-411D-B6EE-8FBB4FE2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93402" y="600970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59">
              <a:extLst>
                <a:ext uri="{FF2B5EF4-FFF2-40B4-BE49-F238E27FC236}">
                  <a16:creationId xmlns:a16="http://schemas.microsoft.com/office/drawing/2014/main" id="{3B3ADA3B-B1DD-4145-93A7-9323BC17C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9674" y="335667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59">
              <a:extLst>
                <a:ext uri="{FF2B5EF4-FFF2-40B4-BE49-F238E27FC236}">
                  <a16:creationId xmlns:a16="http://schemas.microsoft.com/office/drawing/2014/main" id="{A14B0FAF-3274-4C2F-8008-21E0A7343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07348" y="837823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9" name="Freeform 10">
            <a:extLst>
              <a:ext uri="{FF2B5EF4-FFF2-40B4-BE49-F238E27FC236}">
                <a16:creationId xmlns:a16="http://schemas.microsoft.com/office/drawing/2014/main" id="{FC761035-E33B-4031-8149-71FAD1865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595444" y="116773"/>
            <a:ext cx="138242" cy="88130"/>
          </a:xfrm>
          <a:custGeom>
            <a:avLst/>
            <a:gdLst>
              <a:gd name="T0" fmla="*/ 22 w 42"/>
              <a:gd name="T1" fmla="*/ 0 h 29"/>
              <a:gd name="T2" fmla="*/ 14 w 42"/>
              <a:gd name="T3" fmla="*/ 25 h 29"/>
              <a:gd name="T4" fmla="*/ 22 w 42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9">
                <a:moveTo>
                  <a:pt x="22" y="0"/>
                </a:moveTo>
                <a:cubicBezTo>
                  <a:pt x="42" y="7"/>
                  <a:pt x="28" y="29"/>
                  <a:pt x="14" y="25"/>
                </a:cubicBezTo>
                <a:cubicBezTo>
                  <a:pt x="0" y="18"/>
                  <a:pt x="8" y="1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" name="Freeform 15">
            <a:extLst>
              <a:ext uri="{FF2B5EF4-FFF2-40B4-BE49-F238E27FC236}">
                <a16:creationId xmlns:a16="http://schemas.microsoft.com/office/drawing/2014/main" id="{79BFF3ED-9C9F-4830-AD98-B8FB14E52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33532" y="666859"/>
            <a:ext cx="121406" cy="72626"/>
          </a:xfrm>
          <a:custGeom>
            <a:avLst/>
            <a:gdLst>
              <a:gd name="T0" fmla="*/ 16 w 37"/>
              <a:gd name="T1" fmla="*/ 0 h 24"/>
              <a:gd name="T2" fmla="*/ 11 w 37"/>
              <a:gd name="T3" fmla="*/ 24 h 24"/>
              <a:gd name="T4" fmla="*/ 16 w 37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4">
                <a:moveTo>
                  <a:pt x="16" y="0"/>
                </a:moveTo>
                <a:cubicBezTo>
                  <a:pt x="37" y="6"/>
                  <a:pt x="30" y="20"/>
                  <a:pt x="11" y="24"/>
                </a:cubicBezTo>
                <a:cubicBezTo>
                  <a:pt x="0" y="17"/>
                  <a:pt x="5" y="3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" name="Freeform 23">
            <a:extLst>
              <a:ext uri="{FF2B5EF4-FFF2-40B4-BE49-F238E27FC236}">
                <a16:creationId xmlns:a16="http://schemas.microsoft.com/office/drawing/2014/main" id="{CA7AB8D6-84A6-4769-B281-9613C472F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594653" y="911827"/>
            <a:ext cx="134697" cy="81603"/>
          </a:xfrm>
          <a:custGeom>
            <a:avLst/>
            <a:gdLst>
              <a:gd name="T0" fmla="*/ 19 w 41"/>
              <a:gd name="T1" fmla="*/ 0 h 27"/>
              <a:gd name="T2" fmla="*/ 8 w 41"/>
              <a:gd name="T3" fmla="*/ 20 h 27"/>
              <a:gd name="T4" fmla="*/ 19 w 41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7">
                <a:moveTo>
                  <a:pt x="19" y="0"/>
                </a:moveTo>
                <a:cubicBezTo>
                  <a:pt x="41" y="10"/>
                  <a:pt x="28" y="27"/>
                  <a:pt x="8" y="20"/>
                </a:cubicBezTo>
                <a:cubicBezTo>
                  <a:pt x="0" y="8"/>
                  <a:pt x="7" y="2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" name="Freeform 22">
            <a:extLst>
              <a:ext uri="{FF2B5EF4-FFF2-40B4-BE49-F238E27FC236}">
                <a16:creationId xmlns:a16="http://schemas.microsoft.com/office/drawing/2014/main" id="{318C324D-735D-4AF9-A1B4-B3677F6AB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580966" y="1124393"/>
            <a:ext cx="150648" cy="99554"/>
          </a:xfrm>
          <a:custGeom>
            <a:avLst/>
            <a:gdLst>
              <a:gd name="T0" fmla="*/ 26 w 46"/>
              <a:gd name="T1" fmla="*/ 0 h 33"/>
              <a:gd name="T2" fmla="*/ 38 w 46"/>
              <a:gd name="T3" fmla="*/ 22 h 33"/>
              <a:gd name="T4" fmla="*/ 26 w 46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33">
                <a:moveTo>
                  <a:pt x="26" y="0"/>
                </a:moveTo>
                <a:cubicBezTo>
                  <a:pt x="29" y="0"/>
                  <a:pt x="46" y="16"/>
                  <a:pt x="38" y="22"/>
                </a:cubicBezTo>
                <a:cubicBezTo>
                  <a:pt x="16" y="33"/>
                  <a:pt x="0" y="5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" name="Freeform 27">
            <a:extLst>
              <a:ext uri="{FF2B5EF4-FFF2-40B4-BE49-F238E27FC236}">
                <a16:creationId xmlns:a16="http://schemas.microsoft.com/office/drawing/2014/main" id="{DB165AB7-8D0A-4EE6-B54B-A4729008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590713" y="1745590"/>
            <a:ext cx="131153" cy="93843"/>
          </a:xfrm>
          <a:custGeom>
            <a:avLst/>
            <a:gdLst>
              <a:gd name="T0" fmla="*/ 22 w 40"/>
              <a:gd name="T1" fmla="*/ 0 h 31"/>
              <a:gd name="T2" fmla="*/ 16 w 40"/>
              <a:gd name="T3" fmla="*/ 25 h 31"/>
              <a:gd name="T4" fmla="*/ 22 w 40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1">
                <a:moveTo>
                  <a:pt x="22" y="0"/>
                </a:moveTo>
                <a:cubicBezTo>
                  <a:pt x="39" y="3"/>
                  <a:pt x="40" y="31"/>
                  <a:pt x="16" y="25"/>
                </a:cubicBezTo>
                <a:cubicBezTo>
                  <a:pt x="0" y="7"/>
                  <a:pt x="13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Content Placeholder 309">
            <a:extLst>
              <a:ext uri="{FF2B5EF4-FFF2-40B4-BE49-F238E27FC236}">
                <a16:creationId xmlns:a16="http://schemas.microsoft.com/office/drawing/2014/main" id="{2110C023-5E37-4C90-AF69-D208868B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61" y="2340596"/>
            <a:ext cx="4433790" cy="3195680"/>
          </a:xfrm>
        </p:spPr>
        <p:txBody>
          <a:bodyPr>
            <a:normAutofit/>
          </a:bodyPr>
          <a:lstStyle/>
          <a:p>
            <a:r>
              <a:rPr lang="pl-PL" dirty="0"/>
              <a:t>Należy pamiętać, że jedzenie powinno być dla nas przyjemnością. Dlatego należy pamiętać o pozwalaniu sobie też na te ,,mniej’’ zdrowe jedzenie.</a:t>
            </a:r>
            <a:endParaRPr lang="en-US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A24DAA3-FE6B-472E-91B5-9172D134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432" y="2271720"/>
            <a:ext cx="1708469" cy="33013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7B9B385-0CD9-4D43-9B98-07ED824B4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445" y="2271720"/>
            <a:ext cx="1708469" cy="33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FCA8026-9736-461D-AEC0-093EE55E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809958"/>
            <a:ext cx="4327007" cy="3078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/>
              <a:t>~szakszuka~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2D08A3B-6377-4408-92AE-D8B7B3DB8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7764" y="1357184"/>
            <a:ext cx="2140899" cy="4137003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998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D4F054-6384-4C6B-87D2-E4BEB592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~</a:t>
            </a:r>
            <a:r>
              <a:rPr lang="pl-PL" dirty="0" err="1"/>
              <a:t>szakszuka</a:t>
            </a:r>
            <a:r>
              <a:rPr lang="pl-PL" dirty="0"/>
              <a:t>~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1DFA44-85CD-41CA-A228-06E82B722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Pomidory, które są podstawowym składnikiem tego żydowskiego dania posiadają wiele cennych właściwości odżywczych. Witaminy, które możemy znaleźć w pomidorze to przede wszystkim witamina C, która wzmacnia odporność naszego organizmu oraz przyspiesza proces gojenia się ran. Nie brakuje w nich również innych cennych witamin z grupy B (wpływających pozytywnie na układ nerwowy), witaminy K (zapobiega zakrzepom krwi) oraz PP (ma wpływ na metabolizm cukru we krwi). Zjedzenie jednego, dużego warzywa dostarcza nam 25% dziennego zapotrzebowania na witaminę młodości, czyli witaminę E. </a:t>
            </a:r>
          </a:p>
        </p:txBody>
      </p:sp>
    </p:spTree>
    <p:extLst>
      <p:ext uri="{BB962C8B-B14F-4D97-AF65-F5344CB8AC3E}">
        <p14:creationId xmlns:p14="http://schemas.microsoft.com/office/powerpoint/2010/main" val="5031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BD46DE-6628-4C59-9669-526FC270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~</a:t>
            </a:r>
            <a:r>
              <a:rPr lang="pl-PL" dirty="0" err="1"/>
              <a:t>szakszuka</a:t>
            </a:r>
            <a:r>
              <a:rPr lang="pl-PL" dirty="0"/>
              <a:t>~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3E3B43-D389-4B63-9608-D605C18D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Jajka to skarbnica wielu cennych witamin i minerałów, takich jak witamina A, witamina D, witamina E, witamina K oraz witamina B2 i witamina B12. Jednak najcenniejszym elementem jajek jest białko, które jest pełnowartościowe i najlepiej przyswajalne, a także zawiera wszystkie niezbędne dla funkcjonowania organizmu aminokwasy. Regularne spożywanie jajek pozwala dostarczyć organizmowi również w kwasu foliowego, fosforu, magnezu, potasu, wapnia, żelaza – składników mineralnych, bez których wiele narządów wewnętrznych, kości i stawy nie funkcjonowałyby prawidłowo. </a:t>
            </a:r>
          </a:p>
        </p:txBody>
      </p:sp>
    </p:spTree>
    <p:extLst>
      <p:ext uri="{BB962C8B-B14F-4D97-AF65-F5344CB8AC3E}">
        <p14:creationId xmlns:p14="http://schemas.microsoft.com/office/powerpoint/2010/main" val="1438695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80BC15-6F3E-4EDC-BB73-20706F743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9E150E7-E637-4F0F-8C83-1D31A427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26" y="1105647"/>
            <a:ext cx="3782139" cy="3621741"/>
          </a:xfrm>
        </p:spPr>
        <p:txBody>
          <a:bodyPr>
            <a:normAutofit/>
          </a:bodyPr>
          <a:lstStyle/>
          <a:p>
            <a:pPr algn="ctr"/>
            <a:r>
              <a:rPr lang="pl-PL"/>
              <a:t>Koniec prezentacji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8A8758-6178-4720-BC90-28C23033F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5813314"/>
            <a:ext cx="12192031" cy="653700"/>
            <a:chOff x="0" y="5833367"/>
            <a:chExt cx="12243348" cy="6537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9D4861C-7907-48BF-84E7-96C0E098D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5">
              <a:extLst>
                <a:ext uri="{FF2B5EF4-FFF2-40B4-BE49-F238E27FC236}">
                  <a16:creationId xmlns:a16="http://schemas.microsoft.com/office/drawing/2014/main" id="{24690199-C217-4DCB-9B31-1A45649B0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6">
              <a:extLst>
                <a:ext uri="{FF2B5EF4-FFF2-40B4-BE49-F238E27FC236}">
                  <a16:creationId xmlns:a16="http://schemas.microsoft.com/office/drawing/2014/main" id="{800D5F55-AC8B-4C26-ABB0-D8D609EC4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7">
              <a:extLst>
                <a:ext uri="{FF2B5EF4-FFF2-40B4-BE49-F238E27FC236}">
                  <a16:creationId xmlns:a16="http://schemas.microsoft.com/office/drawing/2014/main" id="{77F70717-3071-4962-8A7C-F9A58151C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8">
              <a:extLst>
                <a:ext uri="{FF2B5EF4-FFF2-40B4-BE49-F238E27FC236}">
                  <a16:creationId xmlns:a16="http://schemas.microsoft.com/office/drawing/2014/main" id="{E16B2E5A-8EC8-4C56-AB77-380486FDF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9">
              <a:extLst>
                <a:ext uri="{FF2B5EF4-FFF2-40B4-BE49-F238E27FC236}">
                  <a16:creationId xmlns:a16="http://schemas.microsoft.com/office/drawing/2014/main" id="{CABAB4BD-890F-4563-A5CA-536788B1E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0">
              <a:extLst>
                <a:ext uri="{FF2B5EF4-FFF2-40B4-BE49-F238E27FC236}">
                  <a16:creationId xmlns:a16="http://schemas.microsoft.com/office/drawing/2014/main" id="{05F36030-F60E-436E-81FE-74DD0776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1">
              <a:extLst>
                <a:ext uri="{FF2B5EF4-FFF2-40B4-BE49-F238E27FC236}">
                  <a16:creationId xmlns:a16="http://schemas.microsoft.com/office/drawing/2014/main" id="{C87A69CB-2620-4628-9781-88BD40636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2">
              <a:extLst>
                <a:ext uri="{FF2B5EF4-FFF2-40B4-BE49-F238E27FC236}">
                  <a16:creationId xmlns:a16="http://schemas.microsoft.com/office/drawing/2014/main" id="{2DF0B83D-C899-44CA-9B54-A9C57E8EB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2">
              <a:extLst>
                <a:ext uri="{FF2B5EF4-FFF2-40B4-BE49-F238E27FC236}">
                  <a16:creationId xmlns:a16="http://schemas.microsoft.com/office/drawing/2014/main" id="{0ED49C08-BE23-43F9-A421-6CD45C780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3">
              <a:extLst>
                <a:ext uri="{FF2B5EF4-FFF2-40B4-BE49-F238E27FC236}">
                  <a16:creationId xmlns:a16="http://schemas.microsoft.com/office/drawing/2014/main" id="{24F4B005-B785-4A57-9E5A-82D85F00D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0">
              <a:extLst>
                <a:ext uri="{FF2B5EF4-FFF2-40B4-BE49-F238E27FC236}">
                  <a16:creationId xmlns:a16="http://schemas.microsoft.com/office/drawing/2014/main" id="{196ED9B6-969E-4AC4-ACD0-95A421BAB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1">
              <a:extLst>
                <a:ext uri="{FF2B5EF4-FFF2-40B4-BE49-F238E27FC236}">
                  <a16:creationId xmlns:a16="http://schemas.microsoft.com/office/drawing/2014/main" id="{496BF3B0-761A-4454-BE3C-86B4675DC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2">
              <a:extLst>
                <a:ext uri="{FF2B5EF4-FFF2-40B4-BE49-F238E27FC236}">
                  <a16:creationId xmlns:a16="http://schemas.microsoft.com/office/drawing/2014/main" id="{F16259CF-A0BC-4673-91C7-A7D3CDF7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4">
              <a:extLst>
                <a:ext uri="{FF2B5EF4-FFF2-40B4-BE49-F238E27FC236}">
                  <a16:creationId xmlns:a16="http://schemas.microsoft.com/office/drawing/2014/main" id="{B09A934A-4464-4C9B-ACAD-9128E0B61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5">
              <a:extLst>
                <a:ext uri="{FF2B5EF4-FFF2-40B4-BE49-F238E27FC236}">
                  <a16:creationId xmlns:a16="http://schemas.microsoft.com/office/drawing/2014/main" id="{2E9B2055-E384-472D-91D3-74775CDA1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1">
              <a:extLst>
                <a:ext uri="{FF2B5EF4-FFF2-40B4-BE49-F238E27FC236}">
                  <a16:creationId xmlns:a16="http://schemas.microsoft.com/office/drawing/2014/main" id="{B519F0F1-B284-44D5-91E9-5018219AF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1">
              <a:extLst>
                <a:ext uri="{FF2B5EF4-FFF2-40B4-BE49-F238E27FC236}">
                  <a16:creationId xmlns:a16="http://schemas.microsoft.com/office/drawing/2014/main" id="{8379C6B3-49BE-4333-B322-AF02BBB41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2">
              <a:extLst>
                <a:ext uri="{FF2B5EF4-FFF2-40B4-BE49-F238E27FC236}">
                  <a16:creationId xmlns:a16="http://schemas.microsoft.com/office/drawing/2014/main" id="{9E870E95-FCD6-4158-861A-5CEC896F5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3">
              <a:extLst>
                <a:ext uri="{FF2B5EF4-FFF2-40B4-BE49-F238E27FC236}">
                  <a16:creationId xmlns:a16="http://schemas.microsoft.com/office/drawing/2014/main" id="{CD22207C-B504-40B2-A1EB-2DC9B8162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4">
              <a:extLst>
                <a:ext uri="{FF2B5EF4-FFF2-40B4-BE49-F238E27FC236}">
                  <a16:creationId xmlns:a16="http://schemas.microsoft.com/office/drawing/2014/main" id="{E317ADBB-3E4F-42D2-B7F2-A15924AD5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5">
              <a:extLst>
                <a:ext uri="{FF2B5EF4-FFF2-40B4-BE49-F238E27FC236}">
                  <a16:creationId xmlns:a16="http://schemas.microsoft.com/office/drawing/2014/main" id="{6D7188E6-F4DA-4486-938D-F45FE01A2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6">
              <a:extLst>
                <a:ext uri="{FF2B5EF4-FFF2-40B4-BE49-F238E27FC236}">
                  <a16:creationId xmlns:a16="http://schemas.microsoft.com/office/drawing/2014/main" id="{0FBC38BC-DE18-4960-A9D4-F24C6F60C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1F8EFF99-76BF-4F9B-ADAA-B8D310153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8">
              <a:extLst>
                <a:ext uri="{FF2B5EF4-FFF2-40B4-BE49-F238E27FC236}">
                  <a16:creationId xmlns:a16="http://schemas.microsoft.com/office/drawing/2014/main" id="{76909582-A285-4EA4-AE72-9DBF0D565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9">
              <a:extLst>
                <a:ext uri="{FF2B5EF4-FFF2-40B4-BE49-F238E27FC236}">
                  <a16:creationId xmlns:a16="http://schemas.microsoft.com/office/drawing/2014/main" id="{700BC7B2-0C3D-459F-92C1-3605AA3F0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0">
              <a:extLst>
                <a:ext uri="{FF2B5EF4-FFF2-40B4-BE49-F238E27FC236}">
                  <a16:creationId xmlns:a16="http://schemas.microsoft.com/office/drawing/2014/main" id="{D3C4B45C-266A-45BF-98FA-CA5409C46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1">
              <a:extLst>
                <a:ext uri="{FF2B5EF4-FFF2-40B4-BE49-F238E27FC236}">
                  <a16:creationId xmlns:a16="http://schemas.microsoft.com/office/drawing/2014/main" id="{C72C1CB8-8213-4EE7-AFFF-B0A74E7A7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2">
              <a:extLst>
                <a:ext uri="{FF2B5EF4-FFF2-40B4-BE49-F238E27FC236}">
                  <a16:creationId xmlns:a16="http://schemas.microsoft.com/office/drawing/2014/main" id="{2FF32C41-49E2-459E-9AC4-64269039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3">
              <a:extLst>
                <a:ext uri="{FF2B5EF4-FFF2-40B4-BE49-F238E27FC236}">
                  <a16:creationId xmlns:a16="http://schemas.microsoft.com/office/drawing/2014/main" id="{06B5D5F0-EA51-440D-81A0-FE60CCFBA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4">
              <a:extLst>
                <a:ext uri="{FF2B5EF4-FFF2-40B4-BE49-F238E27FC236}">
                  <a16:creationId xmlns:a16="http://schemas.microsoft.com/office/drawing/2014/main" id="{6E01758F-8AEC-4155-B791-2A8CB8A48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3">
              <a:extLst>
                <a:ext uri="{FF2B5EF4-FFF2-40B4-BE49-F238E27FC236}">
                  <a16:creationId xmlns:a16="http://schemas.microsoft.com/office/drawing/2014/main" id="{626F1B89-B88E-4CE3-90BF-3704BAF48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4">
              <a:extLst>
                <a:ext uri="{FF2B5EF4-FFF2-40B4-BE49-F238E27FC236}">
                  <a16:creationId xmlns:a16="http://schemas.microsoft.com/office/drawing/2014/main" id="{BC872037-D6F5-4CE7-A090-32A977A79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5">
              <a:extLst>
                <a:ext uri="{FF2B5EF4-FFF2-40B4-BE49-F238E27FC236}">
                  <a16:creationId xmlns:a16="http://schemas.microsoft.com/office/drawing/2014/main" id="{A620CFBF-D373-4BA6-BE41-62B50B945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7">
              <a:extLst>
                <a:ext uri="{FF2B5EF4-FFF2-40B4-BE49-F238E27FC236}">
                  <a16:creationId xmlns:a16="http://schemas.microsoft.com/office/drawing/2014/main" id="{B7CA6C2F-61C2-486F-B691-E8EB4BA27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8">
              <a:extLst>
                <a:ext uri="{FF2B5EF4-FFF2-40B4-BE49-F238E27FC236}">
                  <a16:creationId xmlns:a16="http://schemas.microsoft.com/office/drawing/2014/main" id="{A0073675-5E26-428E-A2F7-2A952D31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9">
              <a:extLst>
                <a:ext uri="{FF2B5EF4-FFF2-40B4-BE49-F238E27FC236}">
                  <a16:creationId xmlns:a16="http://schemas.microsoft.com/office/drawing/2014/main" id="{92F171FA-0CB2-4F4C-A2F3-1B7B6B028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0">
              <a:extLst>
                <a:ext uri="{FF2B5EF4-FFF2-40B4-BE49-F238E27FC236}">
                  <a16:creationId xmlns:a16="http://schemas.microsoft.com/office/drawing/2014/main" id="{ED29B115-F34D-4E41-A4A2-C0CE41C69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1">
              <a:extLst>
                <a:ext uri="{FF2B5EF4-FFF2-40B4-BE49-F238E27FC236}">
                  <a16:creationId xmlns:a16="http://schemas.microsoft.com/office/drawing/2014/main" id="{106009C3-0971-47AF-8BD9-2EC8A6A4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5">
              <a:extLst>
                <a:ext uri="{FF2B5EF4-FFF2-40B4-BE49-F238E27FC236}">
                  <a16:creationId xmlns:a16="http://schemas.microsoft.com/office/drawing/2014/main" id="{CB010BB8-6FD4-498C-994D-53C8DC749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6">
              <a:extLst>
                <a:ext uri="{FF2B5EF4-FFF2-40B4-BE49-F238E27FC236}">
                  <a16:creationId xmlns:a16="http://schemas.microsoft.com/office/drawing/2014/main" id="{B8F74E45-2803-4A11-9333-3639A1C2F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7">
              <a:extLst>
                <a:ext uri="{FF2B5EF4-FFF2-40B4-BE49-F238E27FC236}">
                  <a16:creationId xmlns:a16="http://schemas.microsoft.com/office/drawing/2014/main" id="{AEF03EB9-6D77-4E55-BCF2-4402550D3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8">
              <a:extLst>
                <a:ext uri="{FF2B5EF4-FFF2-40B4-BE49-F238E27FC236}">
                  <a16:creationId xmlns:a16="http://schemas.microsoft.com/office/drawing/2014/main" id="{217D616F-FDFA-439E-8B09-E55F8234B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29">
              <a:extLst>
                <a:ext uri="{FF2B5EF4-FFF2-40B4-BE49-F238E27FC236}">
                  <a16:creationId xmlns:a16="http://schemas.microsoft.com/office/drawing/2014/main" id="{1EB7CB2D-F6AA-4861-B158-DA3E6B923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3">
              <a:extLst>
                <a:ext uri="{FF2B5EF4-FFF2-40B4-BE49-F238E27FC236}">
                  <a16:creationId xmlns:a16="http://schemas.microsoft.com/office/drawing/2014/main" id="{1C9C3C8B-A28D-44DF-AA29-02B28AED7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6">
              <a:extLst>
                <a:ext uri="{FF2B5EF4-FFF2-40B4-BE49-F238E27FC236}">
                  <a16:creationId xmlns:a16="http://schemas.microsoft.com/office/drawing/2014/main" id="{BA82150B-D747-458F-8C52-72FBA52BC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7">
              <a:extLst>
                <a:ext uri="{FF2B5EF4-FFF2-40B4-BE49-F238E27FC236}">
                  <a16:creationId xmlns:a16="http://schemas.microsoft.com/office/drawing/2014/main" id="{0288BD39-0846-445A-BD81-1E34E0E99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38">
              <a:extLst>
                <a:ext uri="{FF2B5EF4-FFF2-40B4-BE49-F238E27FC236}">
                  <a16:creationId xmlns:a16="http://schemas.microsoft.com/office/drawing/2014/main" id="{B89B3B49-0A7E-4573-9B52-D1B065983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39">
              <a:extLst>
                <a:ext uri="{FF2B5EF4-FFF2-40B4-BE49-F238E27FC236}">
                  <a16:creationId xmlns:a16="http://schemas.microsoft.com/office/drawing/2014/main" id="{EB447648-FE0A-4D8E-86B8-D38D5F938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40">
              <a:extLst>
                <a:ext uri="{FF2B5EF4-FFF2-40B4-BE49-F238E27FC236}">
                  <a16:creationId xmlns:a16="http://schemas.microsoft.com/office/drawing/2014/main" id="{0F74D32E-67FC-452C-A52B-988DB4984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2">
              <a:extLst>
                <a:ext uri="{FF2B5EF4-FFF2-40B4-BE49-F238E27FC236}">
                  <a16:creationId xmlns:a16="http://schemas.microsoft.com/office/drawing/2014/main" id="{48203367-1F19-4C4F-B38D-929816F78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43">
              <a:extLst>
                <a:ext uri="{FF2B5EF4-FFF2-40B4-BE49-F238E27FC236}">
                  <a16:creationId xmlns:a16="http://schemas.microsoft.com/office/drawing/2014/main" id="{FEBB9D94-7802-4607-9BA4-62FB212BF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4">
              <a:extLst>
                <a:ext uri="{FF2B5EF4-FFF2-40B4-BE49-F238E27FC236}">
                  <a16:creationId xmlns:a16="http://schemas.microsoft.com/office/drawing/2014/main" id="{24743784-06E3-4913-9DFD-2FCBF9D92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45">
              <a:extLst>
                <a:ext uri="{FF2B5EF4-FFF2-40B4-BE49-F238E27FC236}">
                  <a16:creationId xmlns:a16="http://schemas.microsoft.com/office/drawing/2014/main" id="{25CD3315-6611-406F-AF95-2EF9F5A5B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4B0A51D7-FF65-4E97-9E1A-8C4688E86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E4E336B8-243A-49D9-9876-4BF3A08D3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CFBBE0E2-8BDF-4B26-BEBC-DB799B8F6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0">
              <a:extLst>
                <a:ext uri="{FF2B5EF4-FFF2-40B4-BE49-F238E27FC236}">
                  <a16:creationId xmlns:a16="http://schemas.microsoft.com/office/drawing/2014/main" id="{A6727626-8944-4EB7-B327-B696FE484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0">
              <a:extLst>
                <a:ext uri="{FF2B5EF4-FFF2-40B4-BE49-F238E27FC236}">
                  <a16:creationId xmlns:a16="http://schemas.microsoft.com/office/drawing/2014/main" id="{D8C4C7E6-114C-4D16-9FC6-1260653C2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5">
              <a:extLst>
                <a:ext uri="{FF2B5EF4-FFF2-40B4-BE49-F238E27FC236}">
                  <a16:creationId xmlns:a16="http://schemas.microsoft.com/office/drawing/2014/main" id="{2D373437-2902-4D8A-B887-F6941556C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37">
              <a:extLst>
                <a:ext uri="{FF2B5EF4-FFF2-40B4-BE49-F238E27FC236}">
                  <a16:creationId xmlns:a16="http://schemas.microsoft.com/office/drawing/2014/main" id="{8EB99B25-2662-42DE-8F5D-E0F6F28C8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724D4F80-B109-4438-BC6D-ABB522B44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5">
              <a:extLst>
                <a:ext uri="{FF2B5EF4-FFF2-40B4-BE49-F238E27FC236}">
                  <a16:creationId xmlns:a16="http://schemas.microsoft.com/office/drawing/2014/main" id="{F5A66334-17A8-4594-AB17-4C33A955B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6">
              <a:extLst>
                <a:ext uri="{FF2B5EF4-FFF2-40B4-BE49-F238E27FC236}">
                  <a16:creationId xmlns:a16="http://schemas.microsoft.com/office/drawing/2014/main" id="{D12EC8B9-DE60-44BC-9911-A9CD8EF50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7">
              <a:extLst>
                <a:ext uri="{FF2B5EF4-FFF2-40B4-BE49-F238E27FC236}">
                  <a16:creationId xmlns:a16="http://schemas.microsoft.com/office/drawing/2014/main" id="{FB7FEAD3-708C-4B79-B452-4445C2778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8">
              <a:extLst>
                <a:ext uri="{FF2B5EF4-FFF2-40B4-BE49-F238E27FC236}">
                  <a16:creationId xmlns:a16="http://schemas.microsoft.com/office/drawing/2014/main" id="{8C6933FD-FAB6-403B-9CD4-EF0E06CF7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9">
              <a:extLst>
                <a:ext uri="{FF2B5EF4-FFF2-40B4-BE49-F238E27FC236}">
                  <a16:creationId xmlns:a16="http://schemas.microsoft.com/office/drawing/2014/main" id="{3F4D3F48-1D65-45EB-91E2-BEFFB2440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0">
              <a:extLst>
                <a:ext uri="{FF2B5EF4-FFF2-40B4-BE49-F238E27FC236}">
                  <a16:creationId xmlns:a16="http://schemas.microsoft.com/office/drawing/2014/main" id="{5FB2CD0B-BF87-4FEC-B6B6-0DA50B931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1">
              <a:extLst>
                <a:ext uri="{FF2B5EF4-FFF2-40B4-BE49-F238E27FC236}">
                  <a16:creationId xmlns:a16="http://schemas.microsoft.com/office/drawing/2014/main" id="{5C2A4452-6B00-411C-80AB-29AE135B4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2">
              <a:extLst>
                <a:ext uri="{FF2B5EF4-FFF2-40B4-BE49-F238E27FC236}">
                  <a16:creationId xmlns:a16="http://schemas.microsoft.com/office/drawing/2014/main" id="{9B0D6CF6-D17B-4DC7-828A-773636910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2">
              <a:extLst>
                <a:ext uri="{FF2B5EF4-FFF2-40B4-BE49-F238E27FC236}">
                  <a16:creationId xmlns:a16="http://schemas.microsoft.com/office/drawing/2014/main" id="{E0E5EA9F-6192-466D-BF45-46D9BCE3B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0">
              <a:extLst>
                <a:ext uri="{FF2B5EF4-FFF2-40B4-BE49-F238E27FC236}">
                  <a16:creationId xmlns:a16="http://schemas.microsoft.com/office/drawing/2014/main" id="{008FF77B-AC18-4E35-BB9B-0CA39278F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1">
              <a:extLst>
                <a:ext uri="{FF2B5EF4-FFF2-40B4-BE49-F238E27FC236}">
                  <a16:creationId xmlns:a16="http://schemas.microsoft.com/office/drawing/2014/main" id="{F237A1D4-9D62-4DEA-BD39-E5EC93B33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2">
              <a:extLst>
                <a:ext uri="{FF2B5EF4-FFF2-40B4-BE49-F238E27FC236}">
                  <a16:creationId xmlns:a16="http://schemas.microsoft.com/office/drawing/2014/main" id="{CFF6BE31-4842-4659-8D68-63423F826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4">
              <a:extLst>
                <a:ext uri="{FF2B5EF4-FFF2-40B4-BE49-F238E27FC236}">
                  <a16:creationId xmlns:a16="http://schemas.microsoft.com/office/drawing/2014/main" id="{3EC2112B-E2EC-492A-8AF9-D78F4B4A9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5">
              <a:extLst>
                <a:ext uri="{FF2B5EF4-FFF2-40B4-BE49-F238E27FC236}">
                  <a16:creationId xmlns:a16="http://schemas.microsoft.com/office/drawing/2014/main" id="{E71F6428-AC25-4A5A-8439-04768A17B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1">
              <a:extLst>
                <a:ext uri="{FF2B5EF4-FFF2-40B4-BE49-F238E27FC236}">
                  <a16:creationId xmlns:a16="http://schemas.microsoft.com/office/drawing/2014/main" id="{87E919CC-AC41-4F0D-A842-792D7A418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1">
              <a:extLst>
                <a:ext uri="{FF2B5EF4-FFF2-40B4-BE49-F238E27FC236}">
                  <a16:creationId xmlns:a16="http://schemas.microsoft.com/office/drawing/2014/main" id="{DE28BE4E-1A59-46FF-810A-A8F9A46F7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2">
              <a:extLst>
                <a:ext uri="{FF2B5EF4-FFF2-40B4-BE49-F238E27FC236}">
                  <a16:creationId xmlns:a16="http://schemas.microsoft.com/office/drawing/2014/main" id="{41281533-9B25-42A4-9F50-34B4F24C0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3">
              <a:extLst>
                <a:ext uri="{FF2B5EF4-FFF2-40B4-BE49-F238E27FC236}">
                  <a16:creationId xmlns:a16="http://schemas.microsoft.com/office/drawing/2014/main" id="{E5B56BED-7578-4E42-889D-34AA58F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4">
              <a:extLst>
                <a:ext uri="{FF2B5EF4-FFF2-40B4-BE49-F238E27FC236}">
                  <a16:creationId xmlns:a16="http://schemas.microsoft.com/office/drawing/2014/main" id="{583E2F4A-E235-4600-A80D-18C1C36EE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5">
              <a:extLst>
                <a:ext uri="{FF2B5EF4-FFF2-40B4-BE49-F238E27FC236}">
                  <a16:creationId xmlns:a16="http://schemas.microsoft.com/office/drawing/2014/main" id="{A3CF799A-9839-4CB1-9381-DCC0C1FE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6">
              <a:extLst>
                <a:ext uri="{FF2B5EF4-FFF2-40B4-BE49-F238E27FC236}">
                  <a16:creationId xmlns:a16="http://schemas.microsoft.com/office/drawing/2014/main" id="{FCC7DD6E-E0E5-46B9-81B7-3B2F7B333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7">
              <a:extLst>
                <a:ext uri="{FF2B5EF4-FFF2-40B4-BE49-F238E27FC236}">
                  <a16:creationId xmlns:a16="http://schemas.microsoft.com/office/drawing/2014/main" id="{0D5C974E-4B43-4FFA-8230-DB0E1993C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8">
              <a:extLst>
                <a:ext uri="{FF2B5EF4-FFF2-40B4-BE49-F238E27FC236}">
                  <a16:creationId xmlns:a16="http://schemas.microsoft.com/office/drawing/2014/main" id="{3C1174EE-071E-4421-BD9C-2C2D8419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9">
              <a:extLst>
                <a:ext uri="{FF2B5EF4-FFF2-40B4-BE49-F238E27FC236}">
                  <a16:creationId xmlns:a16="http://schemas.microsoft.com/office/drawing/2014/main" id="{6F280CAD-1F1B-4F43-99A3-B2EC2A7F3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0">
              <a:extLst>
                <a:ext uri="{FF2B5EF4-FFF2-40B4-BE49-F238E27FC236}">
                  <a16:creationId xmlns:a16="http://schemas.microsoft.com/office/drawing/2014/main" id="{9C83D9FD-E06E-407B-BA7C-2C2AD5B16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1">
              <a:extLst>
                <a:ext uri="{FF2B5EF4-FFF2-40B4-BE49-F238E27FC236}">
                  <a16:creationId xmlns:a16="http://schemas.microsoft.com/office/drawing/2014/main" id="{A1CACEBA-A7A9-45FB-897A-888150011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4">
              <a:extLst>
                <a:ext uri="{FF2B5EF4-FFF2-40B4-BE49-F238E27FC236}">
                  <a16:creationId xmlns:a16="http://schemas.microsoft.com/office/drawing/2014/main" id="{4A695BE5-DE27-460F-845F-45BB814FE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3">
              <a:extLst>
                <a:ext uri="{FF2B5EF4-FFF2-40B4-BE49-F238E27FC236}">
                  <a16:creationId xmlns:a16="http://schemas.microsoft.com/office/drawing/2014/main" id="{77CDD712-F443-4EDC-B663-5EC5ACD7D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4">
              <a:extLst>
                <a:ext uri="{FF2B5EF4-FFF2-40B4-BE49-F238E27FC236}">
                  <a16:creationId xmlns:a16="http://schemas.microsoft.com/office/drawing/2014/main" id="{007246F1-084B-45D9-BDD9-99BB53F6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5">
              <a:extLst>
                <a:ext uri="{FF2B5EF4-FFF2-40B4-BE49-F238E27FC236}">
                  <a16:creationId xmlns:a16="http://schemas.microsoft.com/office/drawing/2014/main" id="{1EFA42E9-27C0-423D-93C8-794A9683F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0">
              <a:extLst>
                <a:ext uri="{FF2B5EF4-FFF2-40B4-BE49-F238E27FC236}">
                  <a16:creationId xmlns:a16="http://schemas.microsoft.com/office/drawing/2014/main" id="{DFCCEBA8-5961-480A-9134-51605F650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21">
              <a:extLst>
                <a:ext uri="{FF2B5EF4-FFF2-40B4-BE49-F238E27FC236}">
                  <a16:creationId xmlns:a16="http://schemas.microsoft.com/office/drawing/2014/main" id="{00B8B62E-6551-4805-BD5A-5188FE5D3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25">
              <a:extLst>
                <a:ext uri="{FF2B5EF4-FFF2-40B4-BE49-F238E27FC236}">
                  <a16:creationId xmlns:a16="http://schemas.microsoft.com/office/drawing/2014/main" id="{EB635BC8-61BC-44D5-AA11-9A308B3BA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6">
              <a:extLst>
                <a:ext uri="{FF2B5EF4-FFF2-40B4-BE49-F238E27FC236}">
                  <a16:creationId xmlns:a16="http://schemas.microsoft.com/office/drawing/2014/main" id="{3C0CF799-2713-48A8-94DF-F8CB5F332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7">
              <a:extLst>
                <a:ext uri="{FF2B5EF4-FFF2-40B4-BE49-F238E27FC236}">
                  <a16:creationId xmlns:a16="http://schemas.microsoft.com/office/drawing/2014/main" id="{52A7149F-5A3F-4537-981A-974C7409C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8">
              <a:extLst>
                <a:ext uri="{FF2B5EF4-FFF2-40B4-BE49-F238E27FC236}">
                  <a16:creationId xmlns:a16="http://schemas.microsoft.com/office/drawing/2014/main" id="{5D7163FE-5ADD-41E7-985B-F95E7E048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9">
              <a:extLst>
                <a:ext uri="{FF2B5EF4-FFF2-40B4-BE49-F238E27FC236}">
                  <a16:creationId xmlns:a16="http://schemas.microsoft.com/office/drawing/2014/main" id="{FA796F21-7CE5-4483-A137-919B3D433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3">
              <a:extLst>
                <a:ext uri="{FF2B5EF4-FFF2-40B4-BE49-F238E27FC236}">
                  <a16:creationId xmlns:a16="http://schemas.microsoft.com/office/drawing/2014/main" id="{89A8D3E3-3518-4738-B94E-F7DD9818D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6">
              <a:extLst>
                <a:ext uri="{FF2B5EF4-FFF2-40B4-BE49-F238E27FC236}">
                  <a16:creationId xmlns:a16="http://schemas.microsoft.com/office/drawing/2014/main" id="{965D7305-50C2-4D93-8832-19DC70C5B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7">
              <a:extLst>
                <a:ext uri="{FF2B5EF4-FFF2-40B4-BE49-F238E27FC236}">
                  <a16:creationId xmlns:a16="http://schemas.microsoft.com/office/drawing/2014/main" id="{04637E45-0880-40BC-B488-4EA4CA435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38">
              <a:extLst>
                <a:ext uri="{FF2B5EF4-FFF2-40B4-BE49-F238E27FC236}">
                  <a16:creationId xmlns:a16="http://schemas.microsoft.com/office/drawing/2014/main" id="{D938207F-A865-48E5-A15D-FD578BC59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40">
              <a:extLst>
                <a:ext uri="{FF2B5EF4-FFF2-40B4-BE49-F238E27FC236}">
                  <a16:creationId xmlns:a16="http://schemas.microsoft.com/office/drawing/2014/main" id="{DCD7108A-C70D-4FD9-B91A-0E9F9501A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2">
              <a:extLst>
                <a:ext uri="{FF2B5EF4-FFF2-40B4-BE49-F238E27FC236}">
                  <a16:creationId xmlns:a16="http://schemas.microsoft.com/office/drawing/2014/main" id="{57FC30BB-0D8F-43B0-910E-7DDE8C933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25">
              <a:extLst>
                <a:ext uri="{FF2B5EF4-FFF2-40B4-BE49-F238E27FC236}">
                  <a16:creationId xmlns:a16="http://schemas.microsoft.com/office/drawing/2014/main" id="{7E9ACE65-00C6-4A75-8F61-CCADAF3E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7">
              <a:extLst>
                <a:ext uri="{FF2B5EF4-FFF2-40B4-BE49-F238E27FC236}">
                  <a16:creationId xmlns:a16="http://schemas.microsoft.com/office/drawing/2014/main" id="{A66BC798-DA88-404E-ABF9-4334D6897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E9B60A05-F2D9-41D7-BD78-2CA0378663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9111344"/>
              </p:ext>
            </p:extLst>
          </p:nvPr>
        </p:nvGraphicFramePr>
        <p:xfrm>
          <a:off x="5074568" y="876301"/>
          <a:ext cx="5820496" cy="3309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625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77417B-2B0C-4879-9221-A905249B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>
            <a:normAutofit/>
          </a:bodyPr>
          <a:lstStyle/>
          <a:p>
            <a:r>
              <a:rPr lang="pl-PL"/>
              <a:t>Czym jest racjonalne odzywianie?</a:t>
            </a:r>
            <a:endParaRPr lang="pl-P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284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4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B8D305-0B8A-4F04-BE8E-8BCA71657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357" y="2342775"/>
            <a:ext cx="5009643" cy="3197413"/>
          </a:xfrm>
        </p:spPr>
        <p:txBody>
          <a:bodyPr>
            <a:normAutofit/>
          </a:bodyPr>
          <a:lstStyle/>
          <a:p>
            <a:r>
              <a:rPr lang="pl-PL" sz="1900" dirty="0"/>
              <a:t>Racjonalne odżywianie oznacza wprowadzenie do swojej codziennej diety składników z wszystkich grup piramidy żywieniowej w odpowiedniej ilości, a także odpowiedzialna ilość i częstotliwość spożywanych posiłków. Racjonalna dieta to dieta dobrze zbilansowana.</a:t>
            </a:r>
          </a:p>
        </p:txBody>
      </p:sp>
      <p:grpSp>
        <p:nvGrpSpPr>
          <p:cNvPr id="325" name="Group 56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326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 descr="Warzywa na wystawie na rynku">
            <a:extLst>
              <a:ext uri="{FF2B5EF4-FFF2-40B4-BE49-F238E27FC236}">
                <a16:creationId xmlns:a16="http://schemas.microsoft.com/office/drawing/2014/main" id="{EFBA4117-D104-427E-A76A-2A92B5EC6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1" r="-1" b="-1"/>
          <a:stretch/>
        </p:blipFill>
        <p:spPr>
          <a:xfrm>
            <a:off x="6586071" y="1879643"/>
            <a:ext cx="5613519" cy="41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3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F4A234-29BA-4B70-BFC0-64FBB64F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8FCDCE-2B7F-414B-B386-21DFFBFF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99" y="701749"/>
            <a:ext cx="9343065" cy="999460"/>
          </a:xfrm>
        </p:spPr>
        <p:txBody>
          <a:bodyPr>
            <a:normAutofit/>
          </a:bodyPr>
          <a:lstStyle/>
          <a:p>
            <a:pPr algn="ctr"/>
            <a:r>
              <a:rPr lang="pl-PL"/>
              <a:t>Zapotrzebowanie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A16EB2-8F47-4759-A206-DA4D0FF38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66901"/>
            <a:ext cx="12192000" cy="49911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CCCE1013-650C-4174-92E5-A324EE1AC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588573"/>
              </p:ext>
            </p:extLst>
          </p:nvPr>
        </p:nvGraphicFramePr>
        <p:xfrm>
          <a:off x="571500" y="2372659"/>
          <a:ext cx="11049000" cy="390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850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BAF09B-BFF3-4233-8A01-AE56B0E0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50" y="340360"/>
            <a:ext cx="9634011" cy="1325563"/>
          </a:xfrm>
        </p:spPr>
        <p:txBody>
          <a:bodyPr/>
          <a:lstStyle/>
          <a:p>
            <a:r>
              <a:rPr lang="pl-PL"/>
              <a:t>Moje przykładowe posiłki</a:t>
            </a:r>
            <a:br>
              <a:rPr lang="pl-PL"/>
            </a:br>
            <a:r>
              <a:rPr lang="pl-PL"/>
              <a:t>~owsianka~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F1635F6-69CE-4C9F-B147-D8892E5F6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055" y="1828483"/>
            <a:ext cx="2250457" cy="43513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D918C4A-9F6D-4995-9097-2ADBA3F0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604" y="1828482"/>
            <a:ext cx="2250457" cy="43513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E550A94-A4F8-4A7E-BB8F-CA5B4E592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963" r="235" b="13630"/>
          <a:stretch/>
        </p:blipFill>
        <p:spPr>
          <a:xfrm>
            <a:off x="4783204" y="1682590"/>
            <a:ext cx="2625591" cy="46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2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1" name="Rectangle 7">
            <a:extLst>
              <a:ext uri="{FF2B5EF4-FFF2-40B4-BE49-F238E27FC236}">
                <a16:creationId xmlns:a16="http://schemas.microsoft.com/office/drawing/2014/main" id="{9FF4A234-29BA-4B70-BFC0-64FBB64F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ectangle 9">
            <a:extLst>
              <a:ext uri="{FF2B5EF4-FFF2-40B4-BE49-F238E27FC236}">
                <a16:creationId xmlns:a16="http://schemas.microsoft.com/office/drawing/2014/main" id="{7FF62AAC-1C5B-406E-8F1E-5B0FD8E9D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A1BBAB-D908-4B80-9A18-3FB8E44F4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718366"/>
            <a:ext cx="9483513" cy="944656"/>
          </a:xfrm>
        </p:spPr>
        <p:txBody>
          <a:bodyPr>
            <a:normAutofit/>
          </a:bodyPr>
          <a:lstStyle/>
          <a:p>
            <a:r>
              <a:rPr lang="pl-PL" dirty="0"/>
              <a:t>~ owsianka ~</a:t>
            </a:r>
          </a:p>
        </p:txBody>
      </p:sp>
      <p:sp>
        <p:nvSpPr>
          <p:cNvPr id="253" name="Rectangle 11">
            <a:extLst>
              <a:ext uri="{FF2B5EF4-FFF2-40B4-BE49-F238E27FC236}">
                <a16:creationId xmlns:a16="http://schemas.microsoft.com/office/drawing/2014/main" id="{EC2268EF-1ED3-4797-8355-F5078CB18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0700" y="1883764"/>
            <a:ext cx="8978579" cy="409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5B2031-C3E2-4D57-81FC-F8559513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967" y="2478755"/>
            <a:ext cx="7598826" cy="294561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pl-PL" sz="1600"/>
              <a:t>Owsianka to jeden z najlepszych posiłków na śniadanie. Owies to zboże, które zawiera wszystkie składniki odżywcze niezbędne organizmowi. To dobre źródło złożonych węglowodanów, które dają potężny zastrzyk energii i siły. Dzięki beta-</a:t>
            </a:r>
            <a:r>
              <a:rPr lang="pl-PL" sz="1600" err="1"/>
              <a:t>glukanowi</a:t>
            </a:r>
            <a:r>
              <a:rPr lang="pl-PL" sz="1600"/>
              <a:t>, czyli rozpuszczalnej frakcji błonnika, owsianka daje uczucie sytości na długo, a przy tym stymuluje pracę jelit i przyspiesza metabolizm. Obniża poziom cholesterolu i cukru we krwi, dzięki czemu może zapobiegać cukrzycy oraz miażdżycy i innym chorobom serca. Płatki owsiane mogą też poprawić nastrój, a także koncentrację i pamięć.</a:t>
            </a:r>
          </a:p>
          <a:p>
            <a:pPr>
              <a:lnSpc>
                <a:spcPct val="140000"/>
              </a:lnSpc>
            </a:pPr>
            <a:endParaRPr lang="pl-PL" sz="1600"/>
          </a:p>
        </p:txBody>
      </p:sp>
      <p:grpSp>
        <p:nvGrpSpPr>
          <p:cNvPr id="254" name="Group 13">
            <a:extLst>
              <a:ext uri="{FF2B5EF4-FFF2-40B4-BE49-F238E27FC236}">
                <a16:creationId xmlns:a16="http://schemas.microsoft.com/office/drawing/2014/main" id="{5CCCD93E-51C6-47E1-8405-8D870E6B5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84460" y="-5553"/>
            <a:ext cx="781459" cy="6853105"/>
            <a:chOff x="11084460" y="-5553"/>
            <a:chExt cx="781459" cy="6853105"/>
          </a:xfrm>
        </p:grpSpPr>
        <p:sp>
          <p:nvSpPr>
            <p:cNvPr id="255" name="Freeform 59">
              <a:extLst>
                <a:ext uri="{FF2B5EF4-FFF2-40B4-BE49-F238E27FC236}">
                  <a16:creationId xmlns:a16="http://schemas.microsoft.com/office/drawing/2014/main" id="{781905C4-1133-4589-891D-4E6052BC9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5558" y="6708631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78">
              <a:extLst>
                <a:ext uri="{FF2B5EF4-FFF2-40B4-BE49-F238E27FC236}">
                  <a16:creationId xmlns:a16="http://schemas.microsoft.com/office/drawing/2014/main" id="{B549DF45-2D76-437C-ACBF-763DF06F3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122" y="65743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79">
              <a:extLst>
                <a:ext uri="{FF2B5EF4-FFF2-40B4-BE49-F238E27FC236}">
                  <a16:creationId xmlns:a16="http://schemas.microsoft.com/office/drawing/2014/main" id="{B49F2B88-F0AA-40D6-997C-4CD28AD29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3494" y="88847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80">
              <a:extLst>
                <a:ext uri="{FF2B5EF4-FFF2-40B4-BE49-F238E27FC236}">
                  <a16:creationId xmlns:a16="http://schemas.microsoft.com/office/drawing/2014/main" id="{36A4A66A-D1F4-4383-8D28-A68695937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8153" y="112627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81">
              <a:extLst>
                <a:ext uri="{FF2B5EF4-FFF2-40B4-BE49-F238E27FC236}">
                  <a16:creationId xmlns:a16="http://schemas.microsoft.com/office/drawing/2014/main" id="{1A73A306-1140-4842-AB32-DEFA0C75D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1203" y="213932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82">
              <a:extLst>
                <a:ext uri="{FF2B5EF4-FFF2-40B4-BE49-F238E27FC236}">
                  <a16:creationId xmlns:a16="http://schemas.microsoft.com/office/drawing/2014/main" id="{9E9F1E99-2F3F-4867-BBFE-FCA8F92CA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9039" y="191687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83">
              <a:extLst>
                <a:ext uri="{FF2B5EF4-FFF2-40B4-BE49-F238E27FC236}">
                  <a16:creationId xmlns:a16="http://schemas.microsoft.com/office/drawing/2014/main" id="{015B614E-DBF6-4DE6-9339-24B527AE0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1596" y="1602084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84">
              <a:extLst>
                <a:ext uri="{FF2B5EF4-FFF2-40B4-BE49-F238E27FC236}">
                  <a16:creationId xmlns:a16="http://schemas.microsoft.com/office/drawing/2014/main" id="{2D99F085-1658-457C-A1E7-8BB59784E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2612" y="45284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86">
              <a:extLst>
                <a:ext uri="{FF2B5EF4-FFF2-40B4-BE49-F238E27FC236}">
                  <a16:creationId xmlns:a16="http://schemas.microsoft.com/office/drawing/2014/main" id="{72314D71-6CB0-478C-A2EE-9DD68D4B0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2581" y="106836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89">
              <a:extLst>
                <a:ext uri="{FF2B5EF4-FFF2-40B4-BE49-F238E27FC236}">
                  <a16:creationId xmlns:a16="http://schemas.microsoft.com/office/drawing/2014/main" id="{CFF40123-9723-4AED-B3F6-54C54E54A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384" y="138973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90">
              <a:extLst>
                <a:ext uri="{FF2B5EF4-FFF2-40B4-BE49-F238E27FC236}">
                  <a16:creationId xmlns:a16="http://schemas.microsoft.com/office/drawing/2014/main" id="{18149ACA-B455-497E-A336-7CA5EA3FF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5236" y="201264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62">
              <a:extLst>
                <a:ext uri="{FF2B5EF4-FFF2-40B4-BE49-F238E27FC236}">
                  <a16:creationId xmlns:a16="http://schemas.microsoft.com/office/drawing/2014/main" id="{BEA79FD9-FE3C-474C-9635-FA1AC8B10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8261" y="2886960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63">
              <a:extLst>
                <a:ext uri="{FF2B5EF4-FFF2-40B4-BE49-F238E27FC236}">
                  <a16:creationId xmlns:a16="http://schemas.microsoft.com/office/drawing/2014/main" id="{5A1C9036-2209-48AB-9A45-1CF7A88BC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9619" y="402557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64">
              <a:extLst>
                <a:ext uri="{FF2B5EF4-FFF2-40B4-BE49-F238E27FC236}">
                  <a16:creationId xmlns:a16="http://schemas.microsoft.com/office/drawing/2014/main" id="{949D7B76-E779-437D-BF53-4B314E304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570" y="26186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65">
              <a:extLst>
                <a:ext uri="{FF2B5EF4-FFF2-40B4-BE49-F238E27FC236}">
                  <a16:creationId xmlns:a16="http://schemas.microsoft.com/office/drawing/2014/main" id="{6C7666CC-2CD8-49CF-97E8-03A4748E5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8201" y="376266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66">
              <a:extLst>
                <a:ext uri="{FF2B5EF4-FFF2-40B4-BE49-F238E27FC236}">
                  <a16:creationId xmlns:a16="http://schemas.microsoft.com/office/drawing/2014/main" id="{6694159E-961A-40AD-9710-DE5D858BE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5983" y="53091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67">
              <a:extLst>
                <a:ext uri="{FF2B5EF4-FFF2-40B4-BE49-F238E27FC236}">
                  <a16:creationId xmlns:a16="http://schemas.microsoft.com/office/drawing/2014/main" id="{3415C869-BF38-4F37-A07D-99863F6F0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66163" y="452512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68">
              <a:extLst>
                <a:ext uri="{FF2B5EF4-FFF2-40B4-BE49-F238E27FC236}">
                  <a16:creationId xmlns:a16="http://schemas.microsoft.com/office/drawing/2014/main" id="{C532C6F8-F368-4C0C-A0C7-26ED5B5C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3551" y="3182385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69">
              <a:extLst>
                <a:ext uri="{FF2B5EF4-FFF2-40B4-BE49-F238E27FC236}">
                  <a16:creationId xmlns:a16="http://schemas.microsoft.com/office/drawing/2014/main" id="{CE0F0051-9235-439E-906C-6D4734860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2808" y="559134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70">
              <a:extLst>
                <a:ext uri="{FF2B5EF4-FFF2-40B4-BE49-F238E27FC236}">
                  <a16:creationId xmlns:a16="http://schemas.microsoft.com/office/drawing/2014/main" id="{595300AA-1720-4A83-A1A6-AEAC14DC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37021" y="6183092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71">
              <a:extLst>
                <a:ext uri="{FF2B5EF4-FFF2-40B4-BE49-F238E27FC236}">
                  <a16:creationId xmlns:a16="http://schemas.microsoft.com/office/drawing/2014/main" id="{4C3205CA-C6A4-4BC9-A856-44012512D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4351" y="5070698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72">
              <a:extLst>
                <a:ext uri="{FF2B5EF4-FFF2-40B4-BE49-F238E27FC236}">
                  <a16:creationId xmlns:a16="http://schemas.microsoft.com/office/drawing/2014/main" id="{2ADF09EA-ED2B-435A-98A9-C04F61AEC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1088" y="484383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73">
              <a:extLst>
                <a:ext uri="{FF2B5EF4-FFF2-40B4-BE49-F238E27FC236}">
                  <a16:creationId xmlns:a16="http://schemas.microsoft.com/office/drawing/2014/main" id="{FECDE996-00DD-4523-A839-977B3099D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5961" y="434420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74">
              <a:extLst>
                <a:ext uri="{FF2B5EF4-FFF2-40B4-BE49-F238E27FC236}">
                  <a16:creationId xmlns:a16="http://schemas.microsoft.com/office/drawing/2014/main" id="{41E13E80-7416-41BF-9F70-0471C3755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3913" y="59244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75">
              <a:extLst>
                <a:ext uri="{FF2B5EF4-FFF2-40B4-BE49-F238E27FC236}">
                  <a16:creationId xmlns:a16="http://schemas.microsoft.com/office/drawing/2014/main" id="{E0904C63-D5F2-4DEC-BC8B-20A26201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922" y="237888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77">
              <a:extLst>
                <a:ext uri="{FF2B5EF4-FFF2-40B4-BE49-F238E27FC236}">
                  <a16:creationId xmlns:a16="http://schemas.microsoft.com/office/drawing/2014/main" id="{E8FF1427-C8C3-4A62-BA09-C39CD288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4168" y="354316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85">
              <a:extLst>
                <a:ext uri="{FF2B5EF4-FFF2-40B4-BE49-F238E27FC236}">
                  <a16:creationId xmlns:a16="http://schemas.microsoft.com/office/drawing/2014/main" id="{8A423576-FAF7-451E-8E03-BD83EB4C2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0427" y="637098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87">
              <a:extLst>
                <a:ext uri="{FF2B5EF4-FFF2-40B4-BE49-F238E27FC236}">
                  <a16:creationId xmlns:a16="http://schemas.microsoft.com/office/drawing/2014/main" id="{6E983BE2-E9E0-42E2-9321-D69CE9C5D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7906" y="666226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88">
              <a:extLst>
                <a:ext uri="{FF2B5EF4-FFF2-40B4-BE49-F238E27FC236}">
                  <a16:creationId xmlns:a16="http://schemas.microsoft.com/office/drawing/2014/main" id="{D3F95FF6-487C-4B8A-8366-D3ED41932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8467" y="564043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6">
              <a:extLst>
                <a:ext uri="{FF2B5EF4-FFF2-40B4-BE49-F238E27FC236}">
                  <a16:creationId xmlns:a16="http://schemas.microsoft.com/office/drawing/2014/main" id="{7BEB0739-EF74-4D95-80D7-4173F5B98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6657" y="397835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05">
              <a:extLst>
                <a:ext uri="{FF2B5EF4-FFF2-40B4-BE49-F238E27FC236}">
                  <a16:creationId xmlns:a16="http://schemas.microsoft.com/office/drawing/2014/main" id="{783B7BCE-EE41-439B-B505-CCE4A75EA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643" y="1918333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06">
              <a:extLst>
                <a:ext uri="{FF2B5EF4-FFF2-40B4-BE49-F238E27FC236}">
                  <a16:creationId xmlns:a16="http://schemas.microsoft.com/office/drawing/2014/main" id="{3C74358B-9A47-45F3-8386-A5618A504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280" y="52545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07">
              <a:extLst>
                <a:ext uri="{FF2B5EF4-FFF2-40B4-BE49-F238E27FC236}">
                  <a16:creationId xmlns:a16="http://schemas.microsoft.com/office/drawing/2014/main" id="{99DE0B49-D1D7-4B06-9F02-E82BAD335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4045" y="22054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08">
              <a:extLst>
                <a:ext uri="{FF2B5EF4-FFF2-40B4-BE49-F238E27FC236}">
                  <a16:creationId xmlns:a16="http://schemas.microsoft.com/office/drawing/2014/main" id="{3E40A68B-6E09-47B3-B503-187E6DB05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951" y="113529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09">
              <a:extLst>
                <a:ext uri="{FF2B5EF4-FFF2-40B4-BE49-F238E27FC236}">
                  <a16:creationId xmlns:a16="http://schemas.microsoft.com/office/drawing/2014/main" id="{D689A519-2610-420E-A0A9-969BFF67B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9148" y="163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10">
              <a:extLst>
                <a:ext uri="{FF2B5EF4-FFF2-40B4-BE49-F238E27FC236}">
                  <a16:creationId xmlns:a16="http://schemas.microsoft.com/office/drawing/2014/main" id="{6FBC6584-911F-4264-B473-D2BF13165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6004" y="27761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11">
              <a:extLst>
                <a:ext uri="{FF2B5EF4-FFF2-40B4-BE49-F238E27FC236}">
                  <a16:creationId xmlns:a16="http://schemas.microsoft.com/office/drawing/2014/main" id="{43BA3088-9071-4CB5-AA87-D26ADA6A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7203" y="13651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12">
              <a:extLst>
                <a:ext uri="{FF2B5EF4-FFF2-40B4-BE49-F238E27FC236}">
                  <a16:creationId xmlns:a16="http://schemas.microsoft.com/office/drawing/2014/main" id="{036754A1-5FF1-4DAF-865F-51A8F732D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6706" y="846465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22">
              <a:extLst>
                <a:ext uri="{FF2B5EF4-FFF2-40B4-BE49-F238E27FC236}">
                  <a16:creationId xmlns:a16="http://schemas.microsoft.com/office/drawing/2014/main" id="{3113C36F-F2C1-4AEF-907E-B011FC7D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9267" y="15726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23">
              <a:extLst>
                <a:ext uri="{FF2B5EF4-FFF2-40B4-BE49-F238E27FC236}">
                  <a16:creationId xmlns:a16="http://schemas.microsoft.com/office/drawing/2014/main" id="{05297B79-2217-4E20-ADCE-55A99DFC2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1768" y="208501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30">
              <a:extLst>
                <a:ext uri="{FF2B5EF4-FFF2-40B4-BE49-F238E27FC236}">
                  <a16:creationId xmlns:a16="http://schemas.microsoft.com/office/drawing/2014/main" id="{CDFBCAF2-7156-47B5-B4CD-4C9A6B0C5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989" y="49775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31">
              <a:extLst>
                <a:ext uri="{FF2B5EF4-FFF2-40B4-BE49-F238E27FC236}">
                  <a16:creationId xmlns:a16="http://schemas.microsoft.com/office/drawing/2014/main" id="{6141C6ED-A205-4582-B2B7-28AEFFCE9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4755" y="1047421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2">
              <a:extLst>
                <a:ext uri="{FF2B5EF4-FFF2-40B4-BE49-F238E27FC236}">
                  <a16:creationId xmlns:a16="http://schemas.microsoft.com/office/drawing/2014/main" id="{45D98E0C-835E-42DB-8E99-55F88B5D3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6410" y="187389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34">
              <a:extLst>
                <a:ext uri="{FF2B5EF4-FFF2-40B4-BE49-F238E27FC236}">
                  <a16:creationId xmlns:a16="http://schemas.microsoft.com/office/drawing/2014/main" id="{C1A190CA-579E-475F-A682-AE831D0B6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558" y="200578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35">
              <a:extLst>
                <a:ext uri="{FF2B5EF4-FFF2-40B4-BE49-F238E27FC236}">
                  <a16:creationId xmlns:a16="http://schemas.microsoft.com/office/drawing/2014/main" id="{95752704-828A-4BF6-9D5B-7EE272F3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12094" y="817763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41">
              <a:extLst>
                <a:ext uri="{FF2B5EF4-FFF2-40B4-BE49-F238E27FC236}">
                  <a16:creationId xmlns:a16="http://schemas.microsoft.com/office/drawing/2014/main" id="{1DDC7947-4F4F-4B68-8A9A-5B08914D3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6842" y="1202016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91">
              <a:extLst>
                <a:ext uri="{FF2B5EF4-FFF2-40B4-BE49-F238E27FC236}">
                  <a16:creationId xmlns:a16="http://schemas.microsoft.com/office/drawing/2014/main" id="{F9B6A847-04BE-4DA2-9766-403B52C53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7463" y="27004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92">
              <a:extLst>
                <a:ext uri="{FF2B5EF4-FFF2-40B4-BE49-F238E27FC236}">
                  <a16:creationId xmlns:a16="http://schemas.microsoft.com/office/drawing/2014/main" id="{E0120860-FA73-465D-98A8-0A80630A7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6503" y="235689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93">
              <a:extLst>
                <a:ext uri="{FF2B5EF4-FFF2-40B4-BE49-F238E27FC236}">
                  <a16:creationId xmlns:a16="http://schemas.microsoft.com/office/drawing/2014/main" id="{73B154EA-FA98-4BA2-B207-56A75AF5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6005" y="328527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94">
              <a:extLst>
                <a:ext uri="{FF2B5EF4-FFF2-40B4-BE49-F238E27FC236}">
                  <a16:creationId xmlns:a16="http://schemas.microsoft.com/office/drawing/2014/main" id="{CD9D9A2E-D334-4FF7-AE1B-3C73FF735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1111" y="530384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95">
              <a:extLst>
                <a:ext uri="{FF2B5EF4-FFF2-40B4-BE49-F238E27FC236}">
                  <a16:creationId xmlns:a16="http://schemas.microsoft.com/office/drawing/2014/main" id="{C3CEB375-641F-4ACA-BFE8-15BCE9CFB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9462" y="299225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96">
              <a:extLst>
                <a:ext uri="{FF2B5EF4-FFF2-40B4-BE49-F238E27FC236}">
                  <a16:creationId xmlns:a16="http://schemas.microsoft.com/office/drawing/2014/main" id="{64C2C2DC-ADC8-45C1-9176-0BE21158B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4848" y="3511815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97">
              <a:extLst>
                <a:ext uri="{FF2B5EF4-FFF2-40B4-BE49-F238E27FC236}">
                  <a16:creationId xmlns:a16="http://schemas.microsoft.com/office/drawing/2014/main" id="{6DC6FE9E-EE79-4AAD-B79F-D1320F972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4160" y="47206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98">
              <a:extLst>
                <a:ext uri="{FF2B5EF4-FFF2-40B4-BE49-F238E27FC236}">
                  <a16:creationId xmlns:a16="http://schemas.microsoft.com/office/drawing/2014/main" id="{4A065DC5-0B08-4188-9CAC-C782BE33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6645" y="4202207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99">
              <a:extLst>
                <a:ext uri="{FF2B5EF4-FFF2-40B4-BE49-F238E27FC236}">
                  <a16:creationId xmlns:a16="http://schemas.microsoft.com/office/drawing/2014/main" id="{77933EC7-7607-4F9B-8946-946926844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540" y="4410065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100">
              <a:extLst>
                <a:ext uri="{FF2B5EF4-FFF2-40B4-BE49-F238E27FC236}">
                  <a16:creationId xmlns:a16="http://schemas.microsoft.com/office/drawing/2014/main" id="{98A0955A-87AB-4E27-A4EB-390D5A997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049" y="383064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01">
              <a:extLst>
                <a:ext uri="{FF2B5EF4-FFF2-40B4-BE49-F238E27FC236}">
                  <a16:creationId xmlns:a16="http://schemas.microsoft.com/office/drawing/2014/main" id="{D0D3E081-021C-476C-A0B4-025460A08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3766" y="5038854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02">
              <a:extLst>
                <a:ext uri="{FF2B5EF4-FFF2-40B4-BE49-F238E27FC236}">
                  <a16:creationId xmlns:a16="http://schemas.microsoft.com/office/drawing/2014/main" id="{73D4B676-80A8-44CB-A417-17AF4DE19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945" y="5599239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03">
              <a:extLst>
                <a:ext uri="{FF2B5EF4-FFF2-40B4-BE49-F238E27FC236}">
                  <a16:creationId xmlns:a16="http://schemas.microsoft.com/office/drawing/2014/main" id="{B0210B7F-84AA-41BE-87D2-9F5260010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2853" y="5869661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04">
              <a:extLst>
                <a:ext uri="{FF2B5EF4-FFF2-40B4-BE49-F238E27FC236}">
                  <a16:creationId xmlns:a16="http://schemas.microsoft.com/office/drawing/2014/main" id="{17B17F87-1255-4200-A4C5-1F8661A38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8313" y="240057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13">
              <a:extLst>
                <a:ext uri="{FF2B5EF4-FFF2-40B4-BE49-F238E27FC236}">
                  <a16:creationId xmlns:a16="http://schemas.microsoft.com/office/drawing/2014/main" id="{D55CF0FB-1894-4689-808C-524F20F21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9654" y="478849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14">
              <a:extLst>
                <a:ext uri="{FF2B5EF4-FFF2-40B4-BE49-F238E27FC236}">
                  <a16:creationId xmlns:a16="http://schemas.microsoft.com/office/drawing/2014/main" id="{6D672041-E9F6-41CA-8F94-8F92F4F52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3058" y="355480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15">
              <a:extLst>
                <a:ext uri="{FF2B5EF4-FFF2-40B4-BE49-F238E27FC236}">
                  <a16:creationId xmlns:a16="http://schemas.microsoft.com/office/drawing/2014/main" id="{F2980BBB-6C11-4661-B664-64A509E79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7345" y="42176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17">
              <a:extLst>
                <a:ext uri="{FF2B5EF4-FFF2-40B4-BE49-F238E27FC236}">
                  <a16:creationId xmlns:a16="http://schemas.microsoft.com/office/drawing/2014/main" id="{74418F40-0BE6-45C5-A622-A4EC9ECC7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4662" y="591334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18">
              <a:extLst>
                <a:ext uri="{FF2B5EF4-FFF2-40B4-BE49-F238E27FC236}">
                  <a16:creationId xmlns:a16="http://schemas.microsoft.com/office/drawing/2014/main" id="{689670C9-875E-4A8F-8485-379483869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78" y="649102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19">
              <a:extLst>
                <a:ext uri="{FF2B5EF4-FFF2-40B4-BE49-F238E27FC236}">
                  <a16:creationId xmlns:a16="http://schemas.microsoft.com/office/drawing/2014/main" id="{B73F6F9B-7042-48A0-8AAB-CFD4AE104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0752" y="6222652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20">
              <a:extLst>
                <a:ext uri="{FF2B5EF4-FFF2-40B4-BE49-F238E27FC236}">
                  <a16:creationId xmlns:a16="http://schemas.microsoft.com/office/drawing/2014/main" id="{D9922668-2B6F-4226-BEBD-91DBE7EB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7987" y="379537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21">
              <a:extLst>
                <a:ext uri="{FF2B5EF4-FFF2-40B4-BE49-F238E27FC236}">
                  <a16:creationId xmlns:a16="http://schemas.microsoft.com/office/drawing/2014/main" id="{25E4C9F4-6F2B-48AB-A99B-392DE5473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6278" y="3572831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25">
              <a:extLst>
                <a:ext uri="{FF2B5EF4-FFF2-40B4-BE49-F238E27FC236}">
                  <a16:creationId xmlns:a16="http://schemas.microsoft.com/office/drawing/2014/main" id="{65715319-1FF9-45E8-9E9A-C674AF42E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8374" y="2371010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26">
              <a:extLst>
                <a:ext uri="{FF2B5EF4-FFF2-40B4-BE49-F238E27FC236}">
                  <a16:creationId xmlns:a16="http://schemas.microsoft.com/office/drawing/2014/main" id="{12649F26-7CDE-4DB8-83B3-EF3782AD0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6608" y="322299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27">
              <a:extLst>
                <a:ext uri="{FF2B5EF4-FFF2-40B4-BE49-F238E27FC236}">
                  <a16:creationId xmlns:a16="http://schemas.microsoft.com/office/drawing/2014/main" id="{2FE4021B-DAF2-4374-BA57-A34924342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8" y="41906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28">
              <a:extLst>
                <a:ext uri="{FF2B5EF4-FFF2-40B4-BE49-F238E27FC236}">
                  <a16:creationId xmlns:a16="http://schemas.microsoft.com/office/drawing/2014/main" id="{DF5BAFBB-6EF3-4AB2-AEB6-101F5E93B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944" y="2715183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29">
              <a:extLst>
                <a:ext uri="{FF2B5EF4-FFF2-40B4-BE49-F238E27FC236}">
                  <a16:creationId xmlns:a16="http://schemas.microsoft.com/office/drawing/2014/main" id="{237BBB0E-5E66-4455-9E38-5A7A576FA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0021" y="4655893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33">
              <a:extLst>
                <a:ext uri="{FF2B5EF4-FFF2-40B4-BE49-F238E27FC236}">
                  <a16:creationId xmlns:a16="http://schemas.microsoft.com/office/drawing/2014/main" id="{F3737C72-7122-4969-90DB-9F1A2A2E7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0849" y="4461880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36">
              <a:extLst>
                <a:ext uri="{FF2B5EF4-FFF2-40B4-BE49-F238E27FC236}">
                  <a16:creationId xmlns:a16="http://schemas.microsoft.com/office/drawing/2014/main" id="{E0471B7E-606B-4DF6-97A3-C86A23004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8988" y="5571356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37">
              <a:extLst>
                <a:ext uri="{FF2B5EF4-FFF2-40B4-BE49-F238E27FC236}">
                  <a16:creationId xmlns:a16="http://schemas.microsoft.com/office/drawing/2014/main" id="{90E27B31-5A24-46EB-85BE-DC5C886BC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3483" y="522148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38">
              <a:extLst>
                <a:ext uri="{FF2B5EF4-FFF2-40B4-BE49-F238E27FC236}">
                  <a16:creationId xmlns:a16="http://schemas.microsoft.com/office/drawing/2014/main" id="{2EDC5D7B-EB07-447D-B76E-A07A6632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3252" y="4971400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39">
              <a:extLst>
                <a:ext uri="{FF2B5EF4-FFF2-40B4-BE49-F238E27FC236}">
                  <a16:creationId xmlns:a16="http://schemas.microsoft.com/office/drawing/2014/main" id="{BC74D79F-6756-4F06-A0F5-DC43209C5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998" y="649551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40">
              <a:extLst>
                <a:ext uri="{FF2B5EF4-FFF2-40B4-BE49-F238E27FC236}">
                  <a16:creationId xmlns:a16="http://schemas.microsoft.com/office/drawing/2014/main" id="{2210FDBB-A853-4414-A030-69E1F4295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7675" y="2936171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42">
              <a:extLst>
                <a:ext uri="{FF2B5EF4-FFF2-40B4-BE49-F238E27FC236}">
                  <a16:creationId xmlns:a16="http://schemas.microsoft.com/office/drawing/2014/main" id="{9AAC29D9-EC94-4008-824A-E1F0F2187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0411" y="4701063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43">
              <a:extLst>
                <a:ext uri="{FF2B5EF4-FFF2-40B4-BE49-F238E27FC236}">
                  <a16:creationId xmlns:a16="http://schemas.microsoft.com/office/drawing/2014/main" id="{8B39C842-398E-4937-A696-BFFC3860B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434" y="5793277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44">
              <a:extLst>
                <a:ext uri="{FF2B5EF4-FFF2-40B4-BE49-F238E27FC236}">
                  <a16:creationId xmlns:a16="http://schemas.microsoft.com/office/drawing/2014/main" id="{7088F78F-878E-460B-87EC-BA3BF1B54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8857" y="602332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45">
              <a:extLst>
                <a:ext uri="{FF2B5EF4-FFF2-40B4-BE49-F238E27FC236}">
                  <a16:creationId xmlns:a16="http://schemas.microsoft.com/office/drawing/2014/main" id="{63E026E2-AE0E-499A-A8FA-39274DFB0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167" y="6234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8">
              <a:extLst>
                <a:ext uri="{FF2B5EF4-FFF2-40B4-BE49-F238E27FC236}">
                  <a16:creationId xmlns:a16="http://schemas.microsoft.com/office/drawing/2014/main" id="{550BA48D-6442-47A4-95D9-5C452FF88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710" y="67379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8">
              <a:extLst>
                <a:ext uri="{FF2B5EF4-FFF2-40B4-BE49-F238E27FC236}">
                  <a16:creationId xmlns:a16="http://schemas.microsoft.com/office/drawing/2014/main" id="{06EF15E3-76AB-4075-B334-94FD017C5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1761" y="3349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06">
              <a:extLst>
                <a:ext uri="{FF2B5EF4-FFF2-40B4-BE49-F238E27FC236}">
                  <a16:creationId xmlns:a16="http://schemas.microsoft.com/office/drawing/2014/main" id="{9FED76EA-CA3D-4690-9FCE-768160FAB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5063" y="1324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491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FAF690-3D41-440E-9396-7464F917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~kanapki / tosty z warzywami~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87C4A99-733C-4764-A075-D22D7EE8B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055" y="2108518"/>
            <a:ext cx="2250457" cy="43513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7C0028C-1136-4DC0-A982-C495A63F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961" y="1963737"/>
            <a:ext cx="2390854" cy="4622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605304E-55E0-47A7-B5F3-F9E816093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204" y="1963737"/>
            <a:ext cx="2390854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EE5C1C-DF0C-44E7-A914-BF365085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~</a:t>
            </a:r>
            <a:r>
              <a:rPr lang="pl-PL" dirty="0" err="1"/>
              <a:t>wrap</a:t>
            </a:r>
            <a:r>
              <a:rPr lang="pl-PL" dirty="0"/>
              <a:t> z warzywami~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857756D-B4A5-4014-A1D5-781010220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0771" y="1828483"/>
            <a:ext cx="225045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FF4A234-29BA-4B70-BFC0-64FBB64F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F62AAC-1C5B-406E-8F1E-5B0FD8E9D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61BBC05-36A3-4D02-BA72-51DAD606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718366"/>
            <a:ext cx="9483513" cy="944656"/>
          </a:xfrm>
        </p:spPr>
        <p:txBody>
          <a:bodyPr>
            <a:normAutofit fontScale="90000"/>
          </a:bodyPr>
          <a:lstStyle/>
          <a:p>
            <a:r>
              <a:rPr lang="pl-PL" dirty="0"/>
              <a:t>~ </a:t>
            </a:r>
            <a:r>
              <a:rPr lang="pl-PL" dirty="0" err="1"/>
              <a:t>kanpaki</a:t>
            </a:r>
            <a:r>
              <a:rPr lang="pl-PL" dirty="0"/>
              <a:t> / tosty/ </a:t>
            </a:r>
            <a:r>
              <a:rPr lang="pl-PL" dirty="0" err="1"/>
              <a:t>wrapy</a:t>
            </a:r>
            <a:r>
              <a:rPr lang="pl-PL" dirty="0"/>
              <a:t> z warzywami ~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2268EF-1ED3-4797-8355-F5078CB18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0700" y="1883764"/>
            <a:ext cx="8978579" cy="409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2DBDA5-6410-4640-B7B3-A35B6B86C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967" y="2478755"/>
            <a:ext cx="7598826" cy="294561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pl-PL" sz="1600"/>
              <a:t>Najlepiej aby nasze kanapki były przygotowane z chleba pełnoziarnistego. Ma on w sobie dużo błonnika, co pozwala regulować pracę jelit i całego układu pokarmowego. Minerały i witaminy zawarte w mace pełnoziarnistej pomogą uzupełnić niedobory w organizmie. Natomiast warzywa wzmacniają odporność. Warzywa i owoce to prawdziwe bomby witaminowo–mineralne, zawierające łatwo przyswajalne przez organizm związki. Mają wiele witamin, dostarczają energię oraz wspomagają pracę układu trawiennego.</a:t>
            </a:r>
          </a:p>
          <a:p>
            <a:pPr>
              <a:lnSpc>
                <a:spcPct val="140000"/>
              </a:lnSpc>
            </a:pPr>
            <a:endParaRPr lang="pl-PL"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CCD93E-51C6-47E1-8405-8D870E6B5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84460" y="-5553"/>
            <a:ext cx="781459" cy="6853105"/>
            <a:chOff x="11084460" y="-5553"/>
            <a:chExt cx="781459" cy="6853105"/>
          </a:xfrm>
        </p:grpSpPr>
        <p:sp>
          <p:nvSpPr>
            <p:cNvPr id="15" name="Freeform 59">
              <a:extLst>
                <a:ext uri="{FF2B5EF4-FFF2-40B4-BE49-F238E27FC236}">
                  <a16:creationId xmlns:a16="http://schemas.microsoft.com/office/drawing/2014/main" id="{781905C4-1133-4589-891D-4E6052BC9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5558" y="6708631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B549DF45-2D76-437C-ACBF-763DF06F3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122" y="65743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B49F2B88-F0AA-40D6-997C-4CD28AD29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3494" y="88847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36A4A66A-D1F4-4383-8D28-A68695937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8153" y="112627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1">
              <a:extLst>
                <a:ext uri="{FF2B5EF4-FFF2-40B4-BE49-F238E27FC236}">
                  <a16:creationId xmlns:a16="http://schemas.microsoft.com/office/drawing/2014/main" id="{1A73A306-1140-4842-AB32-DEFA0C75D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1203" y="213932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2">
              <a:extLst>
                <a:ext uri="{FF2B5EF4-FFF2-40B4-BE49-F238E27FC236}">
                  <a16:creationId xmlns:a16="http://schemas.microsoft.com/office/drawing/2014/main" id="{9E9F1E99-2F3F-4867-BBFE-FCA8F92CA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9039" y="191687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3">
              <a:extLst>
                <a:ext uri="{FF2B5EF4-FFF2-40B4-BE49-F238E27FC236}">
                  <a16:creationId xmlns:a16="http://schemas.microsoft.com/office/drawing/2014/main" id="{015B614E-DBF6-4DE6-9339-24B527AE0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1596" y="1602084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D99F085-1658-457C-A1E7-8BB59784E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2612" y="45284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6">
              <a:extLst>
                <a:ext uri="{FF2B5EF4-FFF2-40B4-BE49-F238E27FC236}">
                  <a16:creationId xmlns:a16="http://schemas.microsoft.com/office/drawing/2014/main" id="{72314D71-6CB0-478C-A2EE-9DD68D4B0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2581" y="106836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9">
              <a:extLst>
                <a:ext uri="{FF2B5EF4-FFF2-40B4-BE49-F238E27FC236}">
                  <a16:creationId xmlns:a16="http://schemas.microsoft.com/office/drawing/2014/main" id="{CFF40123-9723-4AED-B3F6-54C54E54A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384" y="138973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0">
              <a:extLst>
                <a:ext uri="{FF2B5EF4-FFF2-40B4-BE49-F238E27FC236}">
                  <a16:creationId xmlns:a16="http://schemas.microsoft.com/office/drawing/2014/main" id="{18149ACA-B455-497E-A336-7CA5EA3FF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5236" y="201264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2">
              <a:extLst>
                <a:ext uri="{FF2B5EF4-FFF2-40B4-BE49-F238E27FC236}">
                  <a16:creationId xmlns:a16="http://schemas.microsoft.com/office/drawing/2014/main" id="{BEA79FD9-FE3C-474C-9635-FA1AC8B10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8261" y="2886960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3">
              <a:extLst>
                <a:ext uri="{FF2B5EF4-FFF2-40B4-BE49-F238E27FC236}">
                  <a16:creationId xmlns:a16="http://schemas.microsoft.com/office/drawing/2014/main" id="{5A1C9036-2209-48AB-9A45-1CF7A88BC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9619" y="402557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4">
              <a:extLst>
                <a:ext uri="{FF2B5EF4-FFF2-40B4-BE49-F238E27FC236}">
                  <a16:creationId xmlns:a16="http://schemas.microsoft.com/office/drawing/2014/main" id="{949D7B76-E779-437D-BF53-4B314E304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570" y="26186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5">
              <a:extLst>
                <a:ext uri="{FF2B5EF4-FFF2-40B4-BE49-F238E27FC236}">
                  <a16:creationId xmlns:a16="http://schemas.microsoft.com/office/drawing/2014/main" id="{6C7666CC-2CD8-49CF-97E8-03A4748E5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8201" y="376266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6">
              <a:extLst>
                <a:ext uri="{FF2B5EF4-FFF2-40B4-BE49-F238E27FC236}">
                  <a16:creationId xmlns:a16="http://schemas.microsoft.com/office/drawing/2014/main" id="{6694159E-961A-40AD-9710-DE5D858BE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5983" y="53091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7">
              <a:extLst>
                <a:ext uri="{FF2B5EF4-FFF2-40B4-BE49-F238E27FC236}">
                  <a16:creationId xmlns:a16="http://schemas.microsoft.com/office/drawing/2014/main" id="{3415C869-BF38-4F37-A07D-99863F6F0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66163" y="452512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8">
              <a:extLst>
                <a:ext uri="{FF2B5EF4-FFF2-40B4-BE49-F238E27FC236}">
                  <a16:creationId xmlns:a16="http://schemas.microsoft.com/office/drawing/2014/main" id="{C532C6F8-F368-4C0C-A0C7-26ED5B5C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3551" y="3182385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9">
              <a:extLst>
                <a:ext uri="{FF2B5EF4-FFF2-40B4-BE49-F238E27FC236}">
                  <a16:creationId xmlns:a16="http://schemas.microsoft.com/office/drawing/2014/main" id="{CE0F0051-9235-439E-906C-6D4734860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2808" y="559134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0">
              <a:extLst>
                <a:ext uri="{FF2B5EF4-FFF2-40B4-BE49-F238E27FC236}">
                  <a16:creationId xmlns:a16="http://schemas.microsoft.com/office/drawing/2014/main" id="{595300AA-1720-4A83-A1A6-AEAC14DC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37021" y="6183092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1">
              <a:extLst>
                <a:ext uri="{FF2B5EF4-FFF2-40B4-BE49-F238E27FC236}">
                  <a16:creationId xmlns:a16="http://schemas.microsoft.com/office/drawing/2014/main" id="{4C3205CA-C6A4-4BC9-A856-44012512D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4351" y="5070698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2">
              <a:extLst>
                <a:ext uri="{FF2B5EF4-FFF2-40B4-BE49-F238E27FC236}">
                  <a16:creationId xmlns:a16="http://schemas.microsoft.com/office/drawing/2014/main" id="{2ADF09EA-ED2B-435A-98A9-C04F61AEC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1088" y="484383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3">
              <a:extLst>
                <a:ext uri="{FF2B5EF4-FFF2-40B4-BE49-F238E27FC236}">
                  <a16:creationId xmlns:a16="http://schemas.microsoft.com/office/drawing/2014/main" id="{FECDE996-00DD-4523-A839-977B3099D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5961" y="434420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4">
              <a:extLst>
                <a:ext uri="{FF2B5EF4-FFF2-40B4-BE49-F238E27FC236}">
                  <a16:creationId xmlns:a16="http://schemas.microsoft.com/office/drawing/2014/main" id="{41E13E80-7416-41BF-9F70-0471C3755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3913" y="59244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5">
              <a:extLst>
                <a:ext uri="{FF2B5EF4-FFF2-40B4-BE49-F238E27FC236}">
                  <a16:creationId xmlns:a16="http://schemas.microsoft.com/office/drawing/2014/main" id="{E0904C63-D5F2-4DEC-BC8B-20A26201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922" y="237888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id="{E8FF1427-C8C3-4A62-BA09-C39CD288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4168" y="354316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5">
              <a:extLst>
                <a:ext uri="{FF2B5EF4-FFF2-40B4-BE49-F238E27FC236}">
                  <a16:creationId xmlns:a16="http://schemas.microsoft.com/office/drawing/2014/main" id="{8A423576-FAF7-451E-8E03-BD83EB4C2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0427" y="637098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id="{6E983BE2-E9E0-42E2-9321-D69CE9C5D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7906" y="666226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8">
              <a:extLst>
                <a:ext uri="{FF2B5EF4-FFF2-40B4-BE49-F238E27FC236}">
                  <a16:creationId xmlns:a16="http://schemas.microsoft.com/office/drawing/2014/main" id="{D3F95FF6-487C-4B8A-8366-D3ED41932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8467" y="564043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7BEB0739-EF74-4D95-80D7-4173F5B98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6657" y="397835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5">
              <a:extLst>
                <a:ext uri="{FF2B5EF4-FFF2-40B4-BE49-F238E27FC236}">
                  <a16:creationId xmlns:a16="http://schemas.microsoft.com/office/drawing/2014/main" id="{783B7BCE-EE41-439B-B505-CCE4A75EA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643" y="1918333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6">
              <a:extLst>
                <a:ext uri="{FF2B5EF4-FFF2-40B4-BE49-F238E27FC236}">
                  <a16:creationId xmlns:a16="http://schemas.microsoft.com/office/drawing/2014/main" id="{3C74358B-9A47-45F3-8386-A5618A504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280" y="52545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7">
              <a:extLst>
                <a:ext uri="{FF2B5EF4-FFF2-40B4-BE49-F238E27FC236}">
                  <a16:creationId xmlns:a16="http://schemas.microsoft.com/office/drawing/2014/main" id="{99DE0B49-D1D7-4B06-9F02-E82BAD335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4045" y="22054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8">
              <a:extLst>
                <a:ext uri="{FF2B5EF4-FFF2-40B4-BE49-F238E27FC236}">
                  <a16:creationId xmlns:a16="http://schemas.microsoft.com/office/drawing/2014/main" id="{3E40A68B-6E09-47B3-B503-187E6DB05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951" y="113529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9">
              <a:extLst>
                <a:ext uri="{FF2B5EF4-FFF2-40B4-BE49-F238E27FC236}">
                  <a16:creationId xmlns:a16="http://schemas.microsoft.com/office/drawing/2014/main" id="{D689A519-2610-420E-A0A9-969BFF67B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9148" y="163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0">
              <a:extLst>
                <a:ext uri="{FF2B5EF4-FFF2-40B4-BE49-F238E27FC236}">
                  <a16:creationId xmlns:a16="http://schemas.microsoft.com/office/drawing/2014/main" id="{6FBC6584-911F-4264-B473-D2BF13165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6004" y="27761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1">
              <a:extLst>
                <a:ext uri="{FF2B5EF4-FFF2-40B4-BE49-F238E27FC236}">
                  <a16:creationId xmlns:a16="http://schemas.microsoft.com/office/drawing/2014/main" id="{43BA3088-9071-4CB5-AA87-D26ADA6A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7203" y="13651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12">
              <a:extLst>
                <a:ext uri="{FF2B5EF4-FFF2-40B4-BE49-F238E27FC236}">
                  <a16:creationId xmlns:a16="http://schemas.microsoft.com/office/drawing/2014/main" id="{036754A1-5FF1-4DAF-865F-51A8F732D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6706" y="846465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3113C36F-F2C1-4AEF-907E-B011FC7D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9267" y="15726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05297B79-2217-4E20-ADCE-55A99DFC2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1768" y="208501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0">
              <a:extLst>
                <a:ext uri="{FF2B5EF4-FFF2-40B4-BE49-F238E27FC236}">
                  <a16:creationId xmlns:a16="http://schemas.microsoft.com/office/drawing/2014/main" id="{CDFBCAF2-7156-47B5-B4CD-4C9A6B0C5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989" y="49775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1">
              <a:extLst>
                <a:ext uri="{FF2B5EF4-FFF2-40B4-BE49-F238E27FC236}">
                  <a16:creationId xmlns:a16="http://schemas.microsoft.com/office/drawing/2014/main" id="{6141C6ED-A205-4582-B2B7-28AEFFCE9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4755" y="1047421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2">
              <a:extLst>
                <a:ext uri="{FF2B5EF4-FFF2-40B4-BE49-F238E27FC236}">
                  <a16:creationId xmlns:a16="http://schemas.microsoft.com/office/drawing/2014/main" id="{45D98E0C-835E-42DB-8E99-55F88B5D3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6410" y="187389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4">
              <a:extLst>
                <a:ext uri="{FF2B5EF4-FFF2-40B4-BE49-F238E27FC236}">
                  <a16:creationId xmlns:a16="http://schemas.microsoft.com/office/drawing/2014/main" id="{C1A190CA-579E-475F-A682-AE831D0B6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558" y="200578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35">
              <a:extLst>
                <a:ext uri="{FF2B5EF4-FFF2-40B4-BE49-F238E27FC236}">
                  <a16:creationId xmlns:a16="http://schemas.microsoft.com/office/drawing/2014/main" id="{95752704-828A-4BF6-9D5B-7EE272F3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12094" y="817763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1">
              <a:extLst>
                <a:ext uri="{FF2B5EF4-FFF2-40B4-BE49-F238E27FC236}">
                  <a16:creationId xmlns:a16="http://schemas.microsoft.com/office/drawing/2014/main" id="{1DDC7947-4F4F-4B68-8A9A-5B08914D3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6842" y="1202016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91">
              <a:extLst>
                <a:ext uri="{FF2B5EF4-FFF2-40B4-BE49-F238E27FC236}">
                  <a16:creationId xmlns:a16="http://schemas.microsoft.com/office/drawing/2014/main" id="{F9B6A847-04BE-4DA2-9766-403B52C53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7463" y="27004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2">
              <a:extLst>
                <a:ext uri="{FF2B5EF4-FFF2-40B4-BE49-F238E27FC236}">
                  <a16:creationId xmlns:a16="http://schemas.microsoft.com/office/drawing/2014/main" id="{E0120860-FA73-465D-98A8-0A80630A7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6503" y="235689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93">
              <a:extLst>
                <a:ext uri="{FF2B5EF4-FFF2-40B4-BE49-F238E27FC236}">
                  <a16:creationId xmlns:a16="http://schemas.microsoft.com/office/drawing/2014/main" id="{73B154EA-FA98-4BA2-B207-56A75AF5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6005" y="328527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94">
              <a:extLst>
                <a:ext uri="{FF2B5EF4-FFF2-40B4-BE49-F238E27FC236}">
                  <a16:creationId xmlns:a16="http://schemas.microsoft.com/office/drawing/2014/main" id="{CD9D9A2E-D334-4FF7-AE1B-3C73FF735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1111" y="530384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95">
              <a:extLst>
                <a:ext uri="{FF2B5EF4-FFF2-40B4-BE49-F238E27FC236}">
                  <a16:creationId xmlns:a16="http://schemas.microsoft.com/office/drawing/2014/main" id="{C3CEB375-641F-4ACA-BFE8-15BCE9CFB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9462" y="299225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96">
              <a:extLst>
                <a:ext uri="{FF2B5EF4-FFF2-40B4-BE49-F238E27FC236}">
                  <a16:creationId xmlns:a16="http://schemas.microsoft.com/office/drawing/2014/main" id="{64C2C2DC-ADC8-45C1-9176-0BE21158B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4848" y="3511815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97">
              <a:extLst>
                <a:ext uri="{FF2B5EF4-FFF2-40B4-BE49-F238E27FC236}">
                  <a16:creationId xmlns:a16="http://schemas.microsoft.com/office/drawing/2014/main" id="{6DC6FE9E-EE79-4AAD-B79F-D1320F972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4160" y="47206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8">
              <a:extLst>
                <a:ext uri="{FF2B5EF4-FFF2-40B4-BE49-F238E27FC236}">
                  <a16:creationId xmlns:a16="http://schemas.microsoft.com/office/drawing/2014/main" id="{4A065DC5-0B08-4188-9CAC-C782BE33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6645" y="4202207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9">
              <a:extLst>
                <a:ext uri="{FF2B5EF4-FFF2-40B4-BE49-F238E27FC236}">
                  <a16:creationId xmlns:a16="http://schemas.microsoft.com/office/drawing/2014/main" id="{77933EC7-7607-4F9B-8946-946926844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540" y="4410065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0">
              <a:extLst>
                <a:ext uri="{FF2B5EF4-FFF2-40B4-BE49-F238E27FC236}">
                  <a16:creationId xmlns:a16="http://schemas.microsoft.com/office/drawing/2014/main" id="{98A0955A-87AB-4E27-A4EB-390D5A997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049" y="383064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1">
              <a:extLst>
                <a:ext uri="{FF2B5EF4-FFF2-40B4-BE49-F238E27FC236}">
                  <a16:creationId xmlns:a16="http://schemas.microsoft.com/office/drawing/2014/main" id="{D0D3E081-021C-476C-A0B4-025460A08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3766" y="5038854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2">
              <a:extLst>
                <a:ext uri="{FF2B5EF4-FFF2-40B4-BE49-F238E27FC236}">
                  <a16:creationId xmlns:a16="http://schemas.microsoft.com/office/drawing/2014/main" id="{73D4B676-80A8-44CB-A417-17AF4DE19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945" y="5599239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3">
              <a:extLst>
                <a:ext uri="{FF2B5EF4-FFF2-40B4-BE49-F238E27FC236}">
                  <a16:creationId xmlns:a16="http://schemas.microsoft.com/office/drawing/2014/main" id="{B0210B7F-84AA-41BE-87D2-9F5260010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2853" y="5869661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4">
              <a:extLst>
                <a:ext uri="{FF2B5EF4-FFF2-40B4-BE49-F238E27FC236}">
                  <a16:creationId xmlns:a16="http://schemas.microsoft.com/office/drawing/2014/main" id="{17B17F87-1255-4200-A4C5-1F8661A38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8313" y="240057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3">
              <a:extLst>
                <a:ext uri="{FF2B5EF4-FFF2-40B4-BE49-F238E27FC236}">
                  <a16:creationId xmlns:a16="http://schemas.microsoft.com/office/drawing/2014/main" id="{D55CF0FB-1894-4689-808C-524F20F21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9654" y="478849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4">
              <a:extLst>
                <a:ext uri="{FF2B5EF4-FFF2-40B4-BE49-F238E27FC236}">
                  <a16:creationId xmlns:a16="http://schemas.microsoft.com/office/drawing/2014/main" id="{6D672041-E9F6-41CA-8F94-8F92F4F52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3058" y="355480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5">
              <a:extLst>
                <a:ext uri="{FF2B5EF4-FFF2-40B4-BE49-F238E27FC236}">
                  <a16:creationId xmlns:a16="http://schemas.microsoft.com/office/drawing/2014/main" id="{F2980BBB-6C11-4661-B664-64A509E79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7345" y="42176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7">
              <a:extLst>
                <a:ext uri="{FF2B5EF4-FFF2-40B4-BE49-F238E27FC236}">
                  <a16:creationId xmlns:a16="http://schemas.microsoft.com/office/drawing/2014/main" id="{74418F40-0BE6-45C5-A622-A4EC9ECC7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4662" y="591334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8">
              <a:extLst>
                <a:ext uri="{FF2B5EF4-FFF2-40B4-BE49-F238E27FC236}">
                  <a16:creationId xmlns:a16="http://schemas.microsoft.com/office/drawing/2014/main" id="{689670C9-875E-4A8F-8485-379483869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78" y="649102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9">
              <a:extLst>
                <a:ext uri="{FF2B5EF4-FFF2-40B4-BE49-F238E27FC236}">
                  <a16:creationId xmlns:a16="http://schemas.microsoft.com/office/drawing/2014/main" id="{B73F6F9B-7042-48A0-8AAB-CFD4AE104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0752" y="6222652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0">
              <a:extLst>
                <a:ext uri="{FF2B5EF4-FFF2-40B4-BE49-F238E27FC236}">
                  <a16:creationId xmlns:a16="http://schemas.microsoft.com/office/drawing/2014/main" id="{D9922668-2B6F-4226-BEBD-91DBE7EB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7987" y="379537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1">
              <a:extLst>
                <a:ext uri="{FF2B5EF4-FFF2-40B4-BE49-F238E27FC236}">
                  <a16:creationId xmlns:a16="http://schemas.microsoft.com/office/drawing/2014/main" id="{25E4C9F4-6F2B-48AB-A99B-392DE5473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6278" y="3572831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5">
              <a:extLst>
                <a:ext uri="{FF2B5EF4-FFF2-40B4-BE49-F238E27FC236}">
                  <a16:creationId xmlns:a16="http://schemas.microsoft.com/office/drawing/2014/main" id="{65715319-1FF9-45E8-9E9A-C674AF42E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8374" y="2371010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26">
              <a:extLst>
                <a:ext uri="{FF2B5EF4-FFF2-40B4-BE49-F238E27FC236}">
                  <a16:creationId xmlns:a16="http://schemas.microsoft.com/office/drawing/2014/main" id="{12649F26-7CDE-4DB8-83B3-EF3782AD0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6608" y="322299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27">
              <a:extLst>
                <a:ext uri="{FF2B5EF4-FFF2-40B4-BE49-F238E27FC236}">
                  <a16:creationId xmlns:a16="http://schemas.microsoft.com/office/drawing/2014/main" id="{2FE4021B-DAF2-4374-BA57-A34924342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8" y="41906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28">
              <a:extLst>
                <a:ext uri="{FF2B5EF4-FFF2-40B4-BE49-F238E27FC236}">
                  <a16:creationId xmlns:a16="http://schemas.microsoft.com/office/drawing/2014/main" id="{DF5BAFBB-6EF3-4AB2-AEB6-101F5E93B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944" y="2715183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29">
              <a:extLst>
                <a:ext uri="{FF2B5EF4-FFF2-40B4-BE49-F238E27FC236}">
                  <a16:creationId xmlns:a16="http://schemas.microsoft.com/office/drawing/2014/main" id="{237BBB0E-5E66-4455-9E38-5A7A576FA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0021" y="4655893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3">
              <a:extLst>
                <a:ext uri="{FF2B5EF4-FFF2-40B4-BE49-F238E27FC236}">
                  <a16:creationId xmlns:a16="http://schemas.microsoft.com/office/drawing/2014/main" id="{F3737C72-7122-4969-90DB-9F1A2A2E7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0849" y="4461880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36">
              <a:extLst>
                <a:ext uri="{FF2B5EF4-FFF2-40B4-BE49-F238E27FC236}">
                  <a16:creationId xmlns:a16="http://schemas.microsoft.com/office/drawing/2014/main" id="{E0471B7E-606B-4DF6-97A3-C86A23004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8988" y="5571356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37">
              <a:extLst>
                <a:ext uri="{FF2B5EF4-FFF2-40B4-BE49-F238E27FC236}">
                  <a16:creationId xmlns:a16="http://schemas.microsoft.com/office/drawing/2014/main" id="{90E27B31-5A24-46EB-85BE-DC5C886BC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3483" y="522148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38">
              <a:extLst>
                <a:ext uri="{FF2B5EF4-FFF2-40B4-BE49-F238E27FC236}">
                  <a16:creationId xmlns:a16="http://schemas.microsoft.com/office/drawing/2014/main" id="{2EDC5D7B-EB07-447D-B76E-A07A6632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3252" y="4971400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9">
              <a:extLst>
                <a:ext uri="{FF2B5EF4-FFF2-40B4-BE49-F238E27FC236}">
                  <a16:creationId xmlns:a16="http://schemas.microsoft.com/office/drawing/2014/main" id="{BC74D79F-6756-4F06-A0F5-DC43209C5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998" y="649551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0">
              <a:extLst>
                <a:ext uri="{FF2B5EF4-FFF2-40B4-BE49-F238E27FC236}">
                  <a16:creationId xmlns:a16="http://schemas.microsoft.com/office/drawing/2014/main" id="{2210FDBB-A853-4414-A030-69E1F4295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7675" y="2936171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2">
              <a:extLst>
                <a:ext uri="{FF2B5EF4-FFF2-40B4-BE49-F238E27FC236}">
                  <a16:creationId xmlns:a16="http://schemas.microsoft.com/office/drawing/2014/main" id="{9AAC29D9-EC94-4008-824A-E1F0F2187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0411" y="4701063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3">
              <a:extLst>
                <a:ext uri="{FF2B5EF4-FFF2-40B4-BE49-F238E27FC236}">
                  <a16:creationId xmlns:a16="http://schemas.microsoft.com/office/drawing/2014/main" id="{8B39C842-398E-4937-A696-BFFC3860B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434" y="5793277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4">
              <a:extLst>
                <a:ext uri="{FF2B5EF4-FFF2-40B4-BE49-F238E27FC236}">
                  <a16:creationId xmlns:a16="http://schemas.microsoft.com/office/drawing/2014/main" id="{7088F78F-878E-460B-87EC-BA3BF1B54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8857" y="602332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5">
              <a:extLst>
                <a:ext uri="{FF2B5EF4-FFF2-40B4-BE49-F238E27FC236}">
                  <a16:creationId xmlns:a16="http://schemas.microsoft.com/office/drawing/2014/main" id="{63E026E2-AE0E-499A-A8FA-39274DFB0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167" y="6234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550BA48D-6442-47A4-95D9-5C452FF88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710" y="67379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06EF15E3-76AB-4075-B334-94FD017C5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1761" y="3349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6">
              <a:extLst>
                <a:ext uri="{FF2B5EF4-FFF2-40B4-BE49-F238E27FC236}">
                  <a16:creationId xmlns:a16="http://schemas.microsoft.com/office/drawing/2014/main" id="{9FED76EA-CA3D-4690-9FCE-768160FAB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5063" y="1324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849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551B1F-E8DD-4F6F-AE96-49294B28F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~naleśniki / gofry z owocami/szpinakiem i dodatkami~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E3F6F23-B44A-4E09-8CC6-67BD069BE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2003743"/>
            <a:ext cx="2250457" cy="43513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94FD4B5-F607-437F-94C9-C8A1DB51D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13" r="-757" b="13458"/>
          <a:stretch/>
        </p:blipFill>
        <p:spPr>
          <a:xfrm>
            <a:off x="3568891" y="2179002"/>
            <a:ext cx="2527109" cy="41760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4A7958-5053-4E15-9724-145FB6B7C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484" y="2179002"/>
            <a:ext cx="2159815" cy="417607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03784DF-07D7-4083-BC2A-94D316EBDE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48" r="8125"/>
          <a:stretch/>
        </p:blipFill>
        <p:spPr>
          <a:xfrm>
            <a:off x="9016783" y="2003743"/>
            <a:ext cx="232177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9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hemianVTI">
  <a:themeElements>
    <a:clrScheme name="AnalogousFromLightSeedRightStep">
      <a:dk1>
        <a:srgbClr val="000000"/>
      </a:dk1>
      <a:lt1>
        <a:srgbClr val="FFFFFF"/>
      </a:lt1>
      <a:dk2>
        <a:srgbClr val="413024"/>
      </a:dk2>
      <a:lt2>
        <a:srgbClr val="E2E5E8"/>
      </a:lt2>
      <a:accent1>
        <a:srgbClr val="BC9B83"/>
      </a:accent1>
      <a:accent2>
        <a:srgbClr val="AAA274"/>
      </a:accent2>
      <a:accent3>
        <a:srgbClr val="9BA57D"/>
      </a:accent3>
      <a:accent4>
        <a:srgbClr val="87AC75"/>
      </a:accent4>
      <a:accent5>
        <a:srgbClr val="81AC85"/>
      </a:accent5>
      <a:accent6>
        <a:srgbClr val="77AE93"/>
      </a:accent6>
      <a:hlink>
        <a:srgbClr val="5A86A6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653</Words>
  <Application>Microsoft Office PowerPoint</Application>
  <PresentationFormat>Panoramiczny</PresentationFormat>
  <Paragraphs>29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Avenir Next LT Pro</vt:lpstr>
      <vt:lpstr>Modern Love</vt:lpstr>
      <vt:lpstr>BohemianVTI</vt:lpstr>
      <vt:lpstr>racjonalne odzywianie</vt:lpstr>
      <vt:lpstr>Czym jest racjonalne odzywianie?</vt:lpstr>
      <vt:lpstr>Zapotrzebowanie </vt:lpstr>
      <vt:lpstr>Moje przykładowe posiłki ~owsianka~</vt:lpstr>
      <vt:lpstr>~ owsianka ~</vt:lpstr>
      <vt:lpstr>~kanapki / tosty z warzywami~</vt:lpstr>
      <vt:lpstr>~wrap z warzywami~</vt:lpstr>
      <vt:lpstr>~ kanpaki / tosty/ wrapy z warzywami ~</vt:lpstr>
      <vt:lpstr>~naleśniki / gofry z owocami/szpinakiem i dodatkami~</vt:lpstr>
      <vt:lpstr>~naleśniki / gofry z owocami/szpinakiem i dodatkami~</vt:lpstr>
      <vt:lpstr>~bulki czosnkowe~</vt:lpstr>
      <vt:lpstr>~makaron z warzywami~</vt:lpstr>
      <vt:lpstr>~slodkosci~</vt:lpstr>
      <vt:lpstr>~szakszuka~</vt:lpstr>
      <vt:lpstr>~szakszuka~</vt:lpstr>
      <vt:lpstr>~szakszuka~</vt:lpstr>
      <vt:lpstr>Koniec prezentacji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racjonalne odzywianie</dc:title>
  <dc:creator>ojaroszewska@outlook.com</dc:creator>
  <cp:lastModifiedBy>ojaroszewska@outlook.com</cp:lastModifiedBy>
  <cp:revision>5</cp:revision>
  <dcterms:created xsi:type="dcterms:W3CDTF">2021-05-02T18:35:35Z</dcterms:created>
  <dcterms:modified xsi:type="dcterms:W3CDTF">2021-05-03T10:40:11Z</dcterms:modified>
</cp:coreProperties>
</file>