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70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F62F8-F407-47B2-8E5B-6FE9B8F39E66}" type="datetimeFigureOut">
              <a:rPr lang="sk-SK" smtClean="0"/>
              <a:t>15. 3. 2013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14505F-D3D0-464A-8C6E-EE1BCBF2AE3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tektionline.sk/" TargetMode="External"/><Relationship Id="rId2" Type="http://schemas.openxmlformats.org/officeDocument/2006/relationships/hyperlink" Target="http://www.biela-noc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e.sk/c/3920093/bodkovana-mania.html" TargetMode="External"/><Relationship Id="rId4" Type="http://schemas.openxmlformats.org/officeDocument/2006/relationships/hyperlink" Target="http://www.profimedia.s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2046768" y="2130426"/>
            <a:ext cx="967277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Umenie inštalácie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-811516" y="3886200"/>
            <a:ext cx="7965811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Andrea Adamondyová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3.1.13. Pedagóg 13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ZŠ Ľ. Podjavorinskej 1, Košice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79672" y="398203"/>
            <a:ext cx="51976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r>
              <a:rPr kumimoji="0" lang="sk-SK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Zvyšovanie vzdelanostnej úrovne príslušníkov </a:t>
            </a:r>
            <a:r>
              <a:rPr kumimoji="0" lang="sk-SK" sz="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marginalizovaných</a:t>
            </a:r>
            <a:r>
              <a:rPr kumimoji="0" lang="sk-SK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rómskych komunít.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r>
              <a:rPr kumimoji="0" lang="sk-SK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Moderné vzdelávanie pre vedomostnú spoločnosť/Projekt je spolufinancovaný zo zdrojov EÚ                     </a:t>
            </a:r>
            <a:endParaRPr kumimoji="0" lang="sk-S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8950" algn="l"/>
                <a:tab pos="1819275" algn="l"/>
              </a:tabLst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Kingthings Sheepishly"/>
                <a:ea typeface="Calibri" pitchFamily="34" charset="0"/>
                <a:cs typeface="Times New Roman" pitchFamily="18" charset="0"/>
              </a:rPr>
              <a:t>	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" y="252000"/>
            <a:ext cx="1209656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52000"/>
            <a:ext cx="1285852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420" y="6228000"/>
            <a:ext cx="322610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/>
              <a:t>Milan </a:t>
            </a:r>
            <a:r>
              <a:rPr lang="sk-SK" sz="2800" b="1" dirty="0" err="1"/>
              <a:t>Italy</a:t>
            </a:r>
            <a:r>
              <a:rPr lang="sk-SK" sz="2800" b="1" dirty="0"/>
              <a:t> – </a:t>
            </a:r>
            <a:r>
              <a:rPr lang="sk-SK" sz="2800" b="1" dirty="0" err="1"/>
              <a:t>Corso</a:t>
            </a:r>
            <a:r>
              <a:rPr lang="sk-SK" sz="2800" b="1" dirty="0"/>
              <a:t> v Buenos Aires.</a:t>
            </a:r>
            <a:br>
              <a:rPr lang="sk-SK" sz="2800" b="1" dirty="0"/>
            </a:br>
            <a:endParaRPr lang="sk-SK" sz="2800" b="1" dirty="0"/>
          </a:p>
        </p:txBody>
      </p:sp>
      <p:pic>
        <p:nvPicPr>
          <p:cNvPr id="4" name="imageDetail" descr="Po&amp;zcaron;i&amp;ccaron;ov&amp;ncaron;a umenie inštalácie vyššie Corso Buenos Aires Miláno Taliansko 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5606" y="1554163"/>
            <a:ext cx="60251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dirty="0"/>
              <a:t>Francúzsky kolektív </a:t>
            </a:r>
            <a:r>
              <a:rPr lang="sk-SK" sz="2800" dirty="0" err="1" smtClean="0"/>
              <a:t>Pleix</a:t>
            </a:r>
            <a:r>
              <a:rPr lang="sk-SK" sz="2800" dirty="0" smtClean="0"/>
              <a:t> -  </a:t>
            </a:r>
            <a:r>
              <a:rPr lang="sk-SK" sz="2800" dirty="0"/>
              <a:t>P</a:t>
            </a:r>
            <a:r>
              <a:rPr lang="sk-SK" sz="2800" dirty="0" smtClean="0"/>
              <a:t>redstava </a:t>
            </a:r>
            <a:r>
              <a:rPr lang="sk-SK" sz="2800" dirty="0"/>
              <a:t>o roku 2062 </a:t>
            </a:r>
          </a:p>
        </p:txBody>
      </p:sp>
      <p:pic>
        <p:nvPicPr>
          <p:cNvPr id="4" name="Zástupný symbol obsahu 3" descr="Snímka: fastcodesign.com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78969" y="1970990"/>
            <a:ext cx="5538462" cy="36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sk-SK" sz="2200" b="1" i="1" dirty="0" smtClean="0"/>
              <a:t>Inštalácia  </a:t>
            </a:r>
            <a:r>
              <a:rPr lang="sk-SK" sz="2200" b="1" i="1" dirty="0"/>
              <a:t>v parížskej galérii </a:t>
            </a:r>
            <a:r>
              <a:rPr lang="sk-SK" sz="2200" i="1" dirty="0"/>
              <a:t>- </a:t>
            </a:r>
            <a:r>
              <a:rPr lang="sk-SK" sz="2200" i="1" dirty="0" smtClean="0"/>
              <a:t>siaha </a:t>
            </a:r>
            <a:r>
              <a:rPr lang="sk-SK" sz="2200" i="1" dirty="0"/>
              <a:t>od sôch až po „kinetické kresby“ </a:t>
            </a:r>
            <a:r>
              <a:rPr lang="sk-SK" sz="2200" i="1" dirty="0" smtClean="0"/>
              <a:t>snímané na stenu .</a:t>
            </a:r>
            <a:r>
              <a:rPr lang="sk-SK" sz="2200" dirty="0" smtClean="0"/>
              <a:t>Ďalšími </a:t>
            </a:r>
            <a:r>
              <a:rPr lang="sk-SK" sz="2200" dirty="0"/>
              <a:t>exponátmi sú napríklad skulptúry vytvorené z nábytku z </a:t>
            </a:r>
            <a:r>
              <a:rPr lang="sk-SK" sz="2200" dirty="0" smtClean="0"/>
              <a:t>IKEI.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symbol obsahu 4" descr="Snímka: fastcodesign.com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038600" cy="312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obsahu 5" descr="Snímka: fastcodesign.com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0386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sk-SK" sz="3100" b="1" dirty="0" smtClean="0"/>
              <a:t>Vernisáž </a:t>
            </a:r>
            <a:r>
              <a:rPr lang="sk-SK" sz="3100" b="1" dirty="0"/>
              <a:t>inštalácie </a:t>
            </a:r>
            <a:r>
              <a:rPr lang="sk-SK" sz="3100" b="1" i="1" dirty="0" smtClean="0"/>
              <a:t> </a:t>
            </a:r>
            <a:r>
              <a:rPr lang="sk-SK" sz="3100" b="1" i="1" dirty="0" err="1"/>
              <a:t>Art</a:t>
            </a:r>
            <a:r>
              <a:rPr lang="sk-SK" sz="3100" b="1" i="1" dirty="0"/>
              <a:t> Project</a:t>
            </a:r>
            <a:r>
              <a:rPr lang="sk-SK" sz="3100" b="1" dirty="0"/>
              <a:t> s audiovizuálnym mostom v galérii HIT </a:t>
            </a:r>
            <a:r>
              <a:rPr lang="sk-SK" sz="3100" b="1" dirty="0" smtClean="0"/>
              <a:t>Bratislava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 descr="CSSL_dung_001_res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0722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r>
              <a:rPr lang="sk-SK" sz="2800" b="1" dirty="0"/>
              <a:t>Štefan PAPČO</a:t>
            </a:r>
            <a:r>
              <a:rPr lang="sk-SK" sz="2800" dirty="0"/>
              <a:t> (1983, Ružomberok) - Moréna</a:t>
            </a:r>
            <a:br>
              <a:rPr lang="sk-SK" sz="2800" dirty="0"/>
            </a:br>
            <a:endParaRPr lang="sk-SK" sz="2800" dirty="0"/>
          </a:p>
        </p:txBody>
      </p:sp>
      <p:pic>
        <p:nvPicPr>
          <p:cNvPr id="4" name="Zástupný symbol obsahu 3" descr="http://t3.gstatic.com/images?q=tbn:ANd9GcReUUCfBY2_g5hWDitxHNA-44RUYmjOcmVxXvsaztQl9ThCxRUcV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58579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Ďalšie inštalácie</a:t>
            </a:r>
            <a:endParaRPr lang="sk-SK" sz="2800" dirty="0"/>
          </a:p>
        </p:txBody>
      </p:sp>
      <p:pic>
        <p:nvPicPr>
          <p:cNvPr id="4" name="Zástupný symbol obsahu 3" descr="http://www.doba.sk/wp-content/uploads/2012/04/83-299x3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1"/>
            <a:ext cx="23526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http://www.doba.sk/wp-content/uploads/2012/04/stillness_full-001-299x2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8575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://www.doba.sk/wp-content/uploads/2012/04/31-565x383-299x2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71546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http://www.doba.sk/wp-content/uploads/2012/04/andrewmyers02-299x22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86256"/>
            <a:ext cx="307183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286117" y="6000768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Portrét zo skrutiek</a:t>
            </a:r>
          </a:p>
        </p:txBody>
      </p:sp>
      <p:sp>
        <p:nvSpPr>
          <p:cNvPr id="9" name="Obdĺžnik 8"/>
          <p:cNvSpPr/>
          <p:nvPr/>
        </p:nvSpPr>
        <p:spPr>
          <a:xfrm flipH="1">
            <a:off x="500034" y="350043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Socha z vŕbových konárov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714480" y="4572008"/>
            <a:ext cx="207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Zastávka MHD 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5572132" y="3244334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I</a:t>
            </a:r>
            <a:r>
              <a:rPr lang="sk-SK" dirty="0" smtClean="0"/>
              <a:t>nštalácia </a:t>
            </a:r>
            <a:r>
              <a:rPr lang="sk-SK" dirty="0"/>
              <a:t>rozbitého skla.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err="1" smtClean="0">
                <a:hlinkClick r:id="rId2"/>
              </a:rPr>
              <a:t>www.biela-noc.sk</a:t>
            </a:r>
            <a:endParaRPr lang="sk-SK" sz="2800" dirty="0" smtClean="0"/>
          </a:p>
          <a:p>
            <a:r>
              <a:rPr lang="sk-SK" sz="2800" dirty="0" err="1" smtClean="0">
                <a:hlinkClick r:id="rId3"/>
              </a:rPr>
              <a:t>www.architektionline.sk</a:t>
            </a:r>
            <a:endParaRPr lang="sk-SK" sz="2800" dirty="0" smtClean="0"/>
          </a:p>
          <a:p>
            <a:r>
              <a:rPr lang="sk-SK" sz="2800" dirty="0" err="1" smtClean="0">
                <a:hlinkClick r:id="rId4"/>
              </a:rPr>
              <a:t>www.profimedia.sk</a:t>
            </a:r>
            <a:endParaRPr lang="sk-SK" sz="2800" dirty="0" smtClean="0"/>
          </a:p>
          <a:p>
            <a:r>
              <a:rPr lang="sk-SK" sz="2800" dirty="0" smtClean="0">
                <a:hlinkClick r:id="rId5"/>
              </a:rPr>
              <a:t>http</a:t>
            </a:r>
            <a:r>
              <a:rPr lang="sk-SK" sz="2800" dirty="0" smtClean="0">
                <a:hlinkClick r:id="rId5"/>
              </a:rPr>
              <a:t>://www.sme.sk/c/3920093/bodkovana-mania.html#ixzz2NXsATWqb</a:t>
            </a: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Obsah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je  inštalácia v umení</a:t>
            </a:r>
          </a:p>
          <a:p>
            <a:r>
              <a:rPr lang="sk-SK" dirty="0" smtClean="0"/>
              <a:t>Inštalácie v Košiciach  – Mlynský náhon, </a:t>
            </a:r>
            <a:r>
              <a:rPr lang="sk-SK" dirty="0" err="1" smtClean="0"/>
              <a:t>Tabačka</a:t>
            </a:r>
            <a:r>
              <a:rPr lang="sk-SK" dirty="0" smtClean="0"/>
              <a:t>, sídlisko </a:t>
            </a:r>
            <a:r>
              <a:rPr lang="sk-SK" dirty="0" err="1" smtClean="0"/>
              <a:t>Kuzmányho</a:t>
            </a:r>
            <a:endParaRPr lang="sk-SK" dirty="0" smtClean="0"/>
          </a:p>
          <a:p>
            <a:r>
              <a:rPr lang="sk-SK" dirty="0" smtClean="0"/>
              <a:t>Inštalácie – Francúzsko, Japonsko, Taliansko</a:t>
            </a:r>
          </a:p>
          <a:p>
            <a:r>
              <a:rPr lang="sk-SK" dirty="0" smtClean="0"/>
              <a:t>Predstava o roku 2062 – inštalácie v parížskej galérii</a:t>
            </a:r>
          </a:p>
          <a:p>
            <a:r>
              <a:rPr lang="sk-SK" dirty="0" smtClean="0"/>
              <a:t>Ukážky ďalších inštalácií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Umenie inštalácie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Disciplína výtvarného umenia, ktorá pracuje s priestorom a časom, môže používať rôzne médiá: sochy, objekty, maľbu i nové médiá, ale aj princípy architektúry a </a:t>
            </a:r>
            <a:r>
              <a:rPr lang="sk-SK" sz="2800" dirty="0" err="1" smtClean="0"/>
              <a:t>performancie</a:t>
            </a:r>
            <a:r>
              <a:rPr lang="sk-SK" sz="2800" dirty="0" smtClean="0"/>
              <a:t>.</a:t>
            </a:r>
            <a:endParaRPr lang="sk-SK" sz="2800" dirty="0"/>
          </a:p>
          <a:p>
            <a:r>
              <a:rPr lang="sk-SK" sz="2800" dirty="0" smtClean="0"/>
              <a:t>Niektoré inštalácie sú vytvorené len pre určité konkrétne miesto, nedajú sa preniesť do iného priestoru.</a:t>
            </a:r>
            <a:endParaRPr lang="sk-SK" sz="2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3214710" cy="45719"/>
          </a:xfrm>
        </p:spPr>
        <p:txBody>
          <a:bodyPr>
            <a:normAutofit fontScale="90000"/>
          </a:bodyPr>
          <a:lstStyle/>
          <a:p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/>
              <a:t/>
            </a:r>
            <a:br>
              <a:rPr lang="sk-SK" sz="2200" dirty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Mlynský náhon, medzi </a:t>
            </a:r>
            <a:br>
              <a:rPr lang="sk-SK" sz="2200" dirty="0" smtClean="0"/>
            </a:br>
            <a:r>
              <a:rPr lang="sk-SK" sz="2200" dirty="0" smtClean="0"/>
              <a:t>hotelmi </a:t>
            </a:r>
            <a:r>
              <a:rPr lang="sk-SK" sz="2200" dirty="0" err="1" smtClean="0"/>
              <a:t>Yasmin</a:t>
            </a:r>
            <a:r>
              <a:rPr lang="sk-SK" sz="2200" dirty="0" smtClean="0"/>
              <a:t> a Rokoko</a:t>
            </a:r>
            <a:br>
              <a:rPr lang="sk-SK" sz="2200" dirty="0" smtClean="0"/>
            </a:br>
            <a:r>
              <a:rPr lang="sk-SK" sz="2200" dirty="0" smtClean="0"/>
              <a:t>(svetelná inštalácia)</a:t>
            </a:r>
            <a:br>
              <a:rPr lang="sk-SK" sz="2200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r>
              <a:rPr lang="sk-SK" sz="1600" dirty="0"/>
              <a:t>Francúzska umelkyňa </a:t>
            </a:r>
            <a:r>
              <a:rPr lang="sk-SK" sz="1600" dirty="0" err="1"/>
              <a:t>Elise</a:t>
            </a:r>
            <a:r>
              <a:rPr lang="sk-SK" sz="1600" dirty="0"/>
              <a:t> </a:t>
            </a:r>
            <a:r>
              <a:rPr lang="sk-SK" sz="1600" dirty="0" err="1"/>
              <a:t>Morin</a:t>
            </a:r>
            <a:r>
              <a:rPr lang="sk-SK" sz="1600" dirty="0"/>
              <a:t> pracuje s odpadovými materiálmi a vytvára inštalácie, ktoré osádza do </a:t>
            </a:r>
            <a:r>
              <a:rPr lang="sk-SK" sz="1600" dirty="0" smtClean="0"/>
              <a:t>špecifických priestorov. </a:t>
            </a:r>
            <a:r>
              <a:rPr lang="sk-SK" sz="1600" dirty="0"/>
              <a:t>Tieto vizuálne atraktívne realizácie majú silný ekologický podtext. Jedinečná </a:t>
            </a:r>
            <a:r>
              <a:rPr lang="sk-SK" sz="1600" dirty="0" err="1"/>
              <a:t>Site-specific</a:t>
            </a:r>
            <a:r>
              <a:rPr lang="sk-SK" sz="1600" dirty="0"/>
              <a:t> inštalácia </a:t>
            </a:r>
            <a:r>
              <a:rPr lang="sk-SK" sz="1600" i="1" dirty="0" err="1"/>
              <a:t>Water</a:t>
            </a:r>
            <a:r>
              <a:rPr lang="sk-SK" sz="1600" i="1" dirty="0"/>
              <a:t> </a:t>
            </a:r>
            <a:r>
              <a:rPr lang="sk-SK" sz="1600" i="1" dirty="0" err="1"/>
              <a:t>carrier</a:t>
            </a:r>
            <a:r>
              <a:rPr lang="sk-SK" sz="1600" dirty="0"/>
              <a:t>, vytvorená špeciálne pre košickú Bielu noc, na niekoľko týždňov pretvorila vodnú hladinu Mlynského náhonu na poetickú krajinu, ktorá prepojí svet vedy a prírody. </a:t>
            </a:r>
            <a:r>
              <a:rPr lang="sk-SK" sz="1600" i="1" dirty="0" err="1"/>
              <a:t>Water</a:t>
            </a:r>
            <a:r>
              <a:rPr lang="sk-SK" sz="1600" i="1" dirty="0"/>
              <a:t> </a:t>
            </a:r>
            <a:r>
              <a:rPr lang="sk-SK" sz="1600" i="1" dirty="0" err="1"/>
              <a:t>carrier</a:t>
            </a:r>
            <a:r>
              <a:rPr lang="sk-SK" sz="1600" dirty="0"/>
              <a:t> je súhrou sna, vody, svetla a priestoru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5" name="Zástupný symbol obsahu 4" descr="elise_morin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714488"/>
            <a:ext cx="4786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58200" cy="1000132"/>
          </a:xfrm>
        </p:spPr>
        <p:txBody>
          <a:bodyPr>
            <a:normAutofit fontScale="90000"/>
          </a:bodyPr>
          <a:lstStyle/>
          <a:p>
            <a:r>
              <a:rPr lang="sk-SK" sz="2700" dirty="0" err="1"/>
              <a:t>Tabačka</a:t>
            </a:r>
            <a:r>
              <a:rPr lang="sk-SK" sz="2700" dirty="0"/>
              <a:t> / </a:t>
            </a:r>
            <a:r>
              <a:rPr lang="sk-SK" sz="2700" dirty="0" err="1"/>
              <a:t>Kulturfabrik</a:t>
            </a:r>
            <a:r>
              <a:rPr lang="sk-SK" sz="2700" dirty="0"/>
              <a:t/>
            </a:r>
            <a:br>
              <a:rPr lang="sk-SK" sz="2700" dirty="0"/>
            </a:br>
            <a:r>
              <a:rPr lang="sk-SK" sz="2700" i="1" dirty="0"/>
              <a:t>svetelná inštalácia</a:t>
            </a:r>
            <a:r>
              <a:rPr lang="sk-SK" sz="2200" dirty="0"/>
              <a:t/>
            </a:r>
            <a:br>
              <a:rPr lang="sk-SK" sz="2200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1500174"/>
            <a:ext cx="3008313" cy="4286280"/>
          </a:xfrm>
        </p:spPr>
        <p:txBody>
          <a:bodyPr>
            <a:normAutofit lnSpcReduction="10000"/>
          </a:bodyPr>
          <a:lstStyle/>
          <a:p>
            <a:r>
              <a:rPr lang="sk-SK" sz="1600" dirty="0"/>
              <a:t>Svetelná inštalácia autorky Jany Novákovej symbolicky nadväzuje na bývalý charakter mlynského náhonu. Jej pripomienku vodného toku zhmotňuje štylizovaný prúd rýb, ktorý vytvára zo sústavy dvoch tisícov žiaroviek a dynamicky preteká pred miestom, kde v minulosti fungoval mlyn. Inštalácia sa tak pripája k snahám o symbolický návrat vody do mesta Košíc, posilňuje charakteristickú atmosféru miesta. Inštalácia je zároveň splynutím minulosti so súčasnosťou, svetla a nočnej tmy, nehybného miesta a dynamickej štruktúry.</a:t>
            </a:r>
          </a:p>
          <a:p>
            <a:endParaRPr lang="sk-SK" dirty="0"/>
          </a:p>
        </p:txBody>
      </p:sp>
      <p:pic>
        <p:nvPicPr>
          <p:cNvPr id="5" name="Zástupný symbol obsahu 4" descr="http://www.biela-noc.sk/wp-content/uploads/2012/09/novakova_3-400x30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71612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 smtClean="0"/>
              <a:t>„Prešovský </a:t>
            </a:r>
            <a:r>
              <a:rPr lang="sk-SK" sz="2800" b="1" dirty="0" err="1" smtClean="0"/>
              <a:t>večerník“mladej</a:t>
            </a:r>
            <a:r>
              <a:rPr lang="sk-SK" sz="2800" b="1" dirty="0" smtClean="0"/>
              <a:t> výtvarníčky Zuzany </a:t>
            </a:r>
            <a:r>
              <a:rPr lang="sk-SK" sz="2800" b="1" dirty="0" err="1" smtClean="0"/>
              <a:t>Krempaskej</a:t>
            </a:r>
            <a:r>
              <a:rPr lang="sk-SK" sz="2800" b="1" dirty="0" smtClean="0"/>
              <a:t>   </a:t>
            </a:r>
            <a:r>
              <a:rPr lang="sk-SK" sz="2800" b="1" dirty="0"/>
              <a:t>v Prešove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Prišla </a:t>
            </a:r>
            <a:r>
              <a:rPr lang="sk-SK" sz="2000" dirty="0"/>
              <a:t>s originálnym nápadom environmentálnej </a:t>
            </a:r>
            <a:r>
              <a:rPr lang="sk-SK" sz="2000" dirty="0" smtClean="0"/>
              <a:t>inštalácie. Miestnosť </a:t>
            </a:r>
            <a:r>
              <a:rPr lang="sk-SK" sz="2000" dirty="0"/>
              <a:t>oblepená novinami, všade visiace priehľadné fólie a podlaha vymaľovaná na bielo.</a:t>
            </a:r>
          </a:p>
          <a:p>
            <a:endParaRPr lang="sk-SK" dirty="0"/>
          </a:p>
        </p:txBody>
      </p:sp>
      <p:pic>
        <p:nvPicPr>
          <p:cNvPr id="4" name="irc_mi" descr="http://presovsky-vecernik.noviny24.sk/uploads/news/l/4d910b90b3b83975ede2fb97e9bb70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44"/>
            <a:ext cx="55721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10600" cy="500066"/>
          </a:xfrm>
        </p:spPr>
        <p:txBody>
          <a:bodyPr>
            <a:normAutofit fontScale="90000"/>
          </a:bodyPr>
          <a:lstStyle/>
          <a:p>
            <a:r>
              <a:rPr lang="sk-SK" sz="3100" b="1" dirty="0" smtClean="0"/>
              <a:t>Svetelná inštalácia Dušana </a:t>
            </a:r>
            <a:r>
              <a:rPr lang="sk-SK" sz="3100" b="1" dirty="0" err="1" smtClean="0"/>
              <a:t>Zahoranského</a:t>
            </a:r>
            <a:r>
              <a:rPr lang="sk-SK" sz="3100" b="1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>
            <a:normAutofit fontScale="92500" lnSpcReduction="20000"/>
          </a:bodyPr>
          <a:lstStyle/>
          <a:p>
            <a:r>
              <a:rPr lang="sk-SK" sz="1800" dirty="0" smtClean="0"/>
              <a:t>Umiestnená na </a:t>
            </a:r>
            <a:r>
              <a:rPr lang="sk-SK" sz="1800" dirty="0" err="1"/>
              <a:t>Kuzmányho</a:t>
            </a:r>
            <a:r>
              <a:rPr lang="sk-SK" sz="1800" dirty="0"/>
              <a:t> sídlisku, ktorá využíva estetické prvky </a:t>
            </a:r>
            <a:r>
              <a:rPr lang="sk-SK" sz="1800" dirty="0" smtClean="0"/>
              <a:t>sídliska.</a:t>
            </a:r>
            <a:endParaRPr lang="sk-SK" sz="18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645025" y="1428736"/>
            <a:ext cx="4292241" cy="642942"/>
          </a:xfrm>
        </p:spPr>
        <p:txBody>
          <a:bodyPr>
            <a:noAutofit/>
          </a:bodyPr>
          <a:lstStyle/>
          <a:p>
            <a:r>
              <a:rPr lang="sk-SK" sz="1800" dirty="0" smtClean="0"/>
              <a:t>Priestorová slovná hračka zložená z rôznojazyčných foriem slova „doma“.</a:t>
            </a:r>
            <a:endParaRPr lang="sk-SK" sz="1800" dirty="0"/>
          </a:p>
        </p:txBody>
      </p:sp>
      <p:pic>
        <p:nvPicPr>
          <p:cNvPr id="8" name="Zástupný symbol obsahu 7" descr="zahoransky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7044" y="2285992"/>
            <a:ext cx="4000500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730" y="2071678"/>
            <a:ext cx="4288536" cy="3929090"/>
          </a:xfrm>
        </p:spPr>
        <p:txBody>
          <a:bodyPr>
            <a:noAutofit/>
          </a:bodyPr>
          <a:lstStyle/>
          <a:p>
            <a:r>
              <a:rPr lang="sk-SK" sz="1600" dirty="0" smtClean="0"/>
              <a:t>Z</a:t>
            </a:r>
            <a:r>
              <a:rPr lang="sk-SK" sz="1600" dirty="0"/>
              <a:t> rôznych pohľadov bude možné v kompozícii objaviť viaceré jazykové verzie tohto slova. V slovenčine, </a:t>
            </a:r>
            <a:r>
              <a:rPr lang="sk-SK" sz="1600" dirty="0" err="1"/>
              <a:t>rusínčine</a:t>
            </a:r>
            <a:r>
              <a:rPr lang="sk-SK" sz="1600" dirty="0"/>
              <a:t>, ale aj v hebrejčine alebo rómčine.  Ideou je akcentovať charakter – </a:t>
            </a:r>
            <a:r>
              <a:rPr lang="sk-SK" sz="1600" dirty="0" err="1"/>
              <a:t>genius</a:t>
            </a:r>
            <a:r>
              <a:rPr lang="sk-SK" sz="1600" dirty="0"/>
              <a:t> </a:t>
            </a:r>
            <a:r>
              <a:rPr lang="sk-SK" sz="1600" dirty="0" err="1"/>
              <a:t>loci</a:t>
            </a:r>
            <a:r>
              <a:rPr lang="sk-SK" sz="1600" dirty="0"/>
              <a:t> </a:t>
            </a:r>
            <a:r>
              <a:rPr lang="sk-SK" sz="1600" dirty="0" smtClean="0"/>
              <a:t>miesta.</a:t>
            </a:r>
            <a:r>
              <a:rPr lang="sk-SK" sz="1600" dirty="0"/>
              <a:t> Autorom vytvorená tvarová kompozícia z oceľových rúrok bude mať v sebe ukryté viaceré významy. Napríklad maďarské slovo bude čitateľné v tieni na betónovom podklade. Slovenské slovo sa v noci premietne ako tieňohra na blízku fasádu obytného domu (cez deň bude toto slovo čitateľné z určitého uhla pohľadu v samotnej  oceľovej kompozícii). Ďalšie slová budú ukryté v profiloch rúrok a v priečnych pohľadoch.</a:t>
            </a:r>
          </a:p>
          <a:p>
            <a:endParaRPr lang="sk-SK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3008313" cy="1285884"/>
          </a:xfrm>
        </p:spPr>
        <p:txBody>
          <a:bodyPr>
            <a:noAutofit/>
          </a:bodyPr>
          <a:lstStyle/>
          <a:p>
            <a:r>
              <a:rPr lang="sk-SK" sz="2400" dirty="0" smtClean="0"/>
              <a:t>Inštalácia </a:t>
            </a:r>
            <a:r>
              <a:rPr lang="sk-SK" sz="2400" dirty="0"/>
              <a:t>francúzskeho </a:t>
            </a:r>
            <a:r>
              <a:rPr lang="sk-SK" sz="2400" dirty="0" err="1" smtClean="0"/>
              <a:t>designéra</a:t>
            </a:r>
            <a:r>
              <a:rPr lang="sk-SK" sz="2400" dirty="0" smtClean="0"/>
              <a:t>  </a:t>
            </a:r>
            <a:r>
              <a:rPr lang="sk-SK" sz="2400" dirty="0"/>
              <a:t>Arnolda </a:t>
            </a:r>
            <a:r>
              <a:rPr lang="sk-SK" sz="2400" dirty="0" err="1"/>
              <a:t>Gorona</a:t>
            </a: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3357562"/>
            <a:ext cx="3008313" cy="2768601"/>
          </a:xfrm>
        </p:spPr>
        <p:txBody>
          <a:bodyPr/>
          <a:lstStyle/>
          <a:p>
            <a:r>
              <a:rPr lang="sk-SK" sz="2000" dirty="0" smtClean="0"/>
              <a:t>Vznáša</a:t>
            </a:r>
            <a:r>
              <a:rPr lang="sk-SK" sz="2000" dirty="0"/>
              <a:t> </a:t>
            </a:r>
            <a:r>
              <a:rPr lang="sk-SK" sz="2000" dirty="0" smtClean="0"/>
              <a:t> sa tu </a:t>
            </a:r>
            <a:r>
              <a:rPr lang="sk-SK" sz="2000" dirty="0"/>
              <a:t>tristo päťdesiat polystyrénových hláv  pomedzi vystavené oblečenie a figuríny.</a:t>
            </a:r>
          </a:p>
          <a:p>
            <a:endParaRPr lang="sk-SK" dirty="0"/>
          </a:p>
        </p:txBody>
      </p:sp>
      <p:pic>
        <p:nvPicPr>
          <p:cNvPr id="5" name="irc_mi" descr="http://architektionline.sk/wp-content/uploads/2011/04/arnoldgoron02-325x433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697412" y="947737"/>
            <a:ext cx="30956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10600" cy="714380"/>
          </a:xfrm>
        </p:spPr>
        <p:txBody>
          <a:bodyPr>
            <a:normAutofit fontScale="90000"/>
          </a:bodyPr>
          <a:lstStyle/>
          <a:p>
            <a:r>
              <a:rPr lang="sk-SK" sz="2800" b="1" dirty="0"/>
              <a:t>Inštalácia japonskej výtvarníčky </a:t>
            </a:r>
            <a:r>
              <a:rPr lang="sk-SK" sz="2800" b="1" dirty="0" err="1"/>
              <a:t>Jajoi</a:t>
            </a:r>
            <a:r>
              <a:rPr lang="sk-SK" sz="2800" b="1" dirty="0"/>
              <a:t> </a:t>
            </a:r>
            <a:r>
              <a:rPr lang="sk-SK" sz="2800" b="1" dirty="0" err="1"/>
              <a:t>Kusama</a:t>
            </a:r>
            <a:r>
              <a:rPr lang="sk-SK" sz="2800" b="1" dirty="0"/>
              <a:t> s názvom "Bodkovaná </a:t>
            </a:r>
            <a:r>
              <a:rPr lang="sk-SK" sz="2800" b="1" dirty="0" smtClean="0"/>
              <a:t>mánia“</a:t>
            </a:r>
            <a:endParaRPr lang="sk-SK" sz="2800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57256"/>
          </a:xfrm>
        </p:spPr>
        <p:txBody>
          <a:bodyPr>
            <a:normAutofit fontScale="92500" lnSpcReduction="10000"/>
          </a:bodyPr>
          <a:lstStyle/>
          <a:p>
            <a:r>
              <a:rPr lang="sk-SK" b="0" dirty="0"/>
              <a:t>Nekonečno v zrkadlovej sieni" na výstave v centre súčasného umenia "</a:t>
            </a:r>
            <a:r>
              <a:rPr lang="sk-SK" b="0" dirty="0" err="1"/>
              <a:t>Le</a:t>
            </a:r>
            <a:r>
              <a:rPr lang="sk-SK" b="0" dirty="0"/>
              <a:t> Spot" v </a:t>
            </a:r>
            <a:r>
              <a:rPr lang="sk-SK" b="0" dirty="0" err="1"/>
              <a:t>Le</a:t>
            </a:r>
            <a:r>
              <a:rPr lang="sk-SK" b="0" dirty="0"/>
              <a:t> </a:t>
            </a:r>
            <a:r>
              <a:rPr lang="sk-SK" b="0" dirty="0" err="1"/>
              <a:t>Havre</a:t>
            </a:r>
            <a:r>
              <a:rPr lang="sk-SK" b="0" dirty="0"/>
              <a:t> vo Francúzsku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645025" y="1357298"/>
            <a:ext cx="4041775" cy="928694"/>
          </a:xfrm>
        </p:spPr>
        <p:txBody>
          <a:bodyPr>
            <a:normAutofit fontScale="47500" lnSpcReduction="20000"/>
          </a:bodyPr>
          <a:lstStyle/>
          <a:p>
            <a:r>
              <a:rPr lang="sk-SK" sz="4200" b="0" dirty="0" smtClean="0"/>
              <a:t>Dielo </a:t>
            </a:r>
            <a:r>
              <a:rPr lang="sk-SK" sz="4200" b="0" dirty="0"/>
              <a:t>"Ukazovateľ smeru do neba" pred miestnym kasínom</a:t>
            </a:r>
          </a:p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7" name="Zástupný symbol obsahu 6" descr="bodkovana-obsesia_tasrafp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643182"/>
            <a:ext cx="42910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obsahu 7" descr="bodkovana-obsesia2_tasrafp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3438" y="2643182"/>
            <a:ext cx="42894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423</Words>
  <Application>Microsoft Office PowerPoint</Application>
  <PresentationFormat>Prezentácia na obrazovke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Cestovanie</vt:lpstr>
      <vt:lpstr>Snímka 1</vt:lpstr>
      <vt:lpstr>Obsah</vt:lpstr>
      <vt:lpstr>Umenie inštalácie</vt:lpstr>
      <vt:lpstr>         Mlynský náhon, medzi  hotelmi Yasmin a Rokoko (svetelná inštalácia)  </vt:lpstr>
      <vt:lpstr>Tabačka / Kulturfabrik svetelná inštalácia  </vt:lpstr>
      <vt:lpstr>„Prešovský večerník“mladej výtvarníčky Zuzany Krempaskej   v Prešove </vt:lpstr>
      <vt:lpstr>Svetelná inštalácia Dušana Zahoranského  </vt:lpstr>
      <vt:lpstr>Inštalácia francúzskeho designéra  Arnolda Gorona</vt:lpstr>
      <vt:lpstr>Inštalácia japonskej výtvarníčky Jajoi Kusama s názvom "Bodkovaná mánia“</vt:lpstr>
      <vt:lpstr>Milan Italy – Corso v Buenos Aires. </vt:lpstr>
      <vt:lpstr>Francúzsky kolektív Pleix -  Predstava o roku 2062 </vt:lpstr>
      <vt:lpstr>Inštalácia  v parížskej galérii - siaha od sôch až po „kinetické kresby“ snímané na stenu .Ďalšími exponátmi sú napríklad skulptúry vytvorené z nábytku z IKEI. </vt:lpstr>
      <vt:lpstr>Vernisáž inštalácie  Art Project s audiovizuálnym mostom v galérii HIT Bratislava </vt:lpstr>
      <vt:lpstr>Štefan PAPČO (1983, Ružomberok) - Moréna </vt:lpstr>
      <vt:lpstr>Ďalšie inštalácie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BASS-ATACK</dc:creator>
  <cp:lastModifiedBy>BASS-ATACK</cp:lastModifiedBy>
  <cp:revision>13</cp:revision>
  <dcterms:created xsi:type="dcterms:W3CDTF">2013-03-15T19:10:32Z</dcterms:created>
  <dcterms:modified xsi:type="dcterms:W3CDTF">2013-03-15T21:14:33Z</dcterms:modified>
</cp:coreProperties>
</file>