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F105E5-4D66-4290-B14C-6B430A1BC574}" type="datetimeFigureOut">
              <a:rPr lang="sk-SK" smtClean="0"/>
              <a:pPr/>
              <a:t>25. 2. 2021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86A105D-6D44-4B0A-9C69-EE4FC501E5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F105E5-4D66-4290-B14C-6B430A1BC574}" type="datetimeFigureOut">
              <a:rPr lang="sk-SK" smtClean="0"/>
              <a:pPr/>
              <a:t>25. 2. 2021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A105D-6D44-4B0A-9C69-EE4FC501E5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F105E5-4D66-4290-B14C-6B430A1BC574}" type="datetimeFigureOut">
              <a:rPr lang="sk-SK" smtClean="0"/>
              <a:pPr/>
              <a:t>25. 2. 2021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A105D-6D44-4B0A-9C69-EE4FC501E5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F105E5-4D66-4290-B14C-6B430A1BC574}" type="datetimeFigureOut">
              <a:rPr lang="sk-SK" smtClean="0"/>
              <a:pPr/>
              <a:t>25. 2. 2021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A105D-6D44-4B0A-9C69-EE4FC501E5E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F105E5-4D66-4290-B14C-6B430A1BC574}" type="datetimeFigureOut">
              <a:rPr lang="sk-SK" smtClean="0"/>
              <a:pPr/>
              <a:t>25. 2. 2021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A105D-6D44-4B0A-9C69-EE4FC501E5E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F105E5-4D66-4290-B14C-6B430A1BC574}" type="datetimeFigureOut">
              <a:rPr lang="sk-SK" smtClean="0"/>
              <a:pPr/>
              <a:t>25. 2. 2021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A105D-6D44-4B0A-9C69-EE4FC501E5E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F105E5-4D66-4290-B14C-6B430A1BC574}" type="datetimeFigureOut">
              <a:rPr lang="sk-SK" smtClean="0"/>
              <a:pPr/>
              <a:t>25. 2. 2021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A105D-6D44-4B0A-9C69-EE4FC501E5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F105E5-4D66-4290-B14C-6B430A1BC574}" type="datetimeFigureOut">
              <a:rPr lang="sk-SK" smtClean="0"/>
              <a:pPr/>
              <a:t>25. 2. 2021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A105D-6D44-4B0A-9C69-EE4FC501E5E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F105E5-4D66-4290-B14C-6B430A1BC574}" type="datetimeFigureOut">
              <a:rPr lang="sk-SK" smtClean="0"/>
              <a:pPr/>
              <a:t>25. 2. 2021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A105D-6D44-4B0A-9C69-EE4FC501E5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1F105E5-4D66-4290-B14C-6B430A1BC574}" type="datetimeFigureOut">
              <a:rPr lang="sk-SK" smtClean="0"/>
              <a:pPr/>
              <a:t>25. 2. 2021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A105D-6D44-4B0A-9C69-EE4FC501E5E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F105E5-4D66-4290-B14C-6B430A1BC574}" type="datetimeFigureOut">
              <a:rPr lang="sk-SK" smtClean="0"/>
              <a:pPr/>
              <a:t>25. 2. 2021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86A105D-6D44-4B0A-9C69-EE4FC501E5E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1F105E5-4D66-4290-B14C-6B430A1BC574}" type="datetimeFigureOut">
              <a:rPr lang="sk-SK" smtClean="0"/>
              <a:pPr/>
              <a:t>25. 2. 2021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86A105D-6D44-4B0A-9C69-EE4FC501E5E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Stolovanie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Technika pre 5.ročník ZŠ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Pri obede sedíme s rukami ľahko položenými na okraji stola. Neopierame sa lakťami o stôl.</a:t>
            </a:r>
          </a:p>
          <a:p>
            <a:r>
              <a:rPr lang="sk-SK" dirty="0" smtClean="0"/>
              <a:t>Na stoličke sa nehojdáme a ani nevrtíme.</a:t>
            </a:r>
          </a:p>
          <a:p>
            <a:r>
              <a:rPr lang="sk-SK" dirty="0" smtClean="0"/>
              <a:t>S konzumáciou jedál začíname spoločne po prípitku.</a:t>
            </a:r>
          </a:p>
          <a:p>
            <a:r>
              <a:rPr lang="sk-SK" dirty="0" smtClean="0"/>
              <a:t>Plátenný obrúsok si kladieme na kolená, nikdy nie pod  bradu.</a:t>
            </a:r>
          </a:p>
          <a:p>
            <a:r>
              <a:rPr lang="sk-SK" dirty="0" smtClean="0"/>
              <a:t>Nerozprávame sa s plnými ústami.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Správanie sa pri stolovaní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Pri konzumácii jedla príbor držíme tak, aby sme lakťami neobíjali </a:t>
            </a:r>
            <a:r>
              <a:rPr lang="sk-SK" dirty="0" err="1" smtClean="0"/>
              <a:t>spolusediacich</a:t>
            </a:r>
            <a:r>
              <a:rPr lang="sk-SK" dirty="0" smtClean="0"/>
              <a:t>.</a:t>
            </a:r>
          </a:p>
          <a:p>
            <a:r>
              <a:rPr lang="sk-SK" dirty="0" smtClean="0"/>
              <a:t>Po skonzumovaní jedla príbor kladieme rúčkami smerom do pravej strany.</a:t>
            </a:r>
          </a:p>
          <a:p>
            <a:r>
              <a:rPr lang="sk-SK" dirty="0" smtClean="0"/>
              <a:t>Ústa si utierame do servítky, ktorú položíme na tanier /pod rukoväť noža/.</a:t>
            </a:r>
          </a:p>
          <a:p>
            <a:r>
              <a:rPr lang="sk-SK" dirty="0" smtClean="0"/>
              <a:t>Keď chceme v jedení pokračovať, príbor prekrížime.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Etiketa sa zaoberá pravidlami spoločenského správania – aj stolovaním.</a:t>
            </a:r>
          </a:p>
          <a:p>
            <a:r>
              <a:rPr lang="sk-SK" dirty="0" smtClean="0"/>
              <a:t>Stolovanie je súhrn pravidiel, ktoré sa týkajú hygieny, prestierania stola, správneho správania sa pri jedle a obsluhy.</a:t>
            </a:r>
          </a:p>
          <a:p>
            <a:r>
              <a:rPr lang="sk-SK" dirty="0" smtClean="0"/>
              <a:t>Stolovanie označuje aj prípravu a úpravu stola napríklad na slávnostnú príležitosť.</a:t>
            </a:r>
          </a:p>
          <a:p>
            <a:r>
              <a:rPr lang="sk-SK" dirty="0" smtClean="0"/>
              <a:t>Vkusne a pekne prestretý stôl, pastva pre naše oči, a tiež pre našich hostí. 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Musíte stále robiť poriadok a upratovať? | NežerŠalát.sk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5868144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Ako zariadiť nábytok v kuchyni, rovnako ako umiestnenie zariadenia,  umývanie &gt; Kuchyn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Každý stôl, na ktorom budeme jesť, by mal byť prikrytý obrusom.</a:t>
            </a:r>
          </a:p>
          <a:p>
            <a:r>
              <a:rPr lang="sk-SK" dirty="0" smtClean="0"/>
              <a:t>Dôležité je, aby bol tento obrus čistý a doladený s farbami iných predmetov určených na stolovanie.</a:t>
            </a:r>
          </a:p>
          <a:p>
            <a:r>
              <a:rPr lang="sk-SK" dirty="0" smtClean="0"/>
              <a:t>Dbajme na to, aby bol riad pre všetkých hostí rovnaký.</a:t>
            </a:r>
          </a:p>
          <a:p>
            <a:r>
              <a:rPr lang="sk-SK" dirty="0" smtClean="0"/>
              <a:t>Potrebujeme dezertné taniere na predjedlo, plytké taniere na hlavné jedlo a hlboké taniere na polievku.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Zásady stolovania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Ďalej budeme potrebovať misu na polievku, misu na mäso, </a:t>
            </a:r>
            <a:r>
              <a:rPr lang="sk-SK" dirty="0" err="1" smtClean="0"/>
              <a:t>omáčnik</a:t>
            </a:r>
            <a:r>
              <a:rPr lang="sk-SK" dirty="0" smtClean="0"/>
              <a:t>, misu na prílohy,  hlbokú misu na šalát, sklenenú hlbokú misu  s menšími miskami na kompót, veľkú plochú misu na podávanie predjedla, tanieriky na múčnik, dezertné poháre na krémy, dezerty a zmrzlinu, guľatú plochú misu na tortu, šálky na kávu a čaj, sklený krčah na vodu (džús) a veľký podnos na podávanie kávy, dezertu, zmrzliny.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sk-SK" dirty="0" smtClean="0"/>
              <a:t>Príbor je potrebné ukladať vedľa taniera smerom von</a:t>
            </a:r>
          </a:p>
          <a:p>
            <a:pPr fontAlgn="base"/>
            <a:r>
              <a:rPr lang="sk-SK" dirty="0" smtClean="0"/>
              <a:t>Pri jedlách treba príbory brať z vonkajšej strany smerom k vnútornej, postupuje sa podľa poradia podávaných jedál</a:t>
            </a:r>
          </a:p>
          <a:p>
            <a:pPr fontAlgn="base"/>
            <a:r>
              <a:rPr lang="sk-SK" dirty="0" smtClean="0"/>
              <a:t>Veľký príbor na hlavné jedlo bude ležať najbližšie k tanieru</a:t>
            </a:r>
          </a:p>
          <a:p>
            <a:pPr fontAlgn="base"/>
            <a:r>
              <a:rPr lang="sk-SK" dirty="0" smtClean="0"/>
              <a:t>Na pravo od tanierov leží ostrím dovnútra obrátený nôž na hlavné jedlo, vedľa veľká lyžica a na pravo od lyžice dezertný nôž na predjedlo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sk-SK" dirty="0" smtClean="0"/>
              <a:t>Veľká vidlička leží na ľavo od taniera a vľavo od nej dezertná vidlička na predjedlo</a:t>
            </a:r>
          </a:p>
          <a:p>
            <a:pPr fontAlgn="base"/>
            <a:r>
              <a:rPr lang="sk-SK" dirty="0" smtClean="0"/>
              <a:t>Zložený papierový obrúsok alebo stočený obrúsok z textílie nasleduje vľavo</a:t>
            </a:r>
          </a:p>
          <a:p>
            <a:r>
              <a:rPr lang="sk-SK" dirty="0" smtClean="0"/>
              <a:t>Misku so šalátom alebo kompótovú misku kladieme od  taniera vľavo nad príbory</a:t>
            </a:r>
          </a:p>
          <a:p>
            <a:r>
              <a:rPr lang="sk-SK" dirty="0" smtClean="0"/>
              <a:t>Obrúsky z papiera alebo z textílií, poskladané do rôznych tvarov, môžeme položiť okrem iného aj na taniere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stolovan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536583"/>
            <a:ext cx="5572164" cy="5321417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Správne rozmiestnenie </a:t>
            </a:r>
            <a:r>
              <a:rPr lang="sk-SK" dirty="0" err="1" smtClean="0"/>
              <a:t>príbora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Ukážky stolovania 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symbol obsahu 6" descr="stolovanie 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38762"/>
            <a:ext cx="5329246" cy="3555607"/>
          </a:xfrm>
        </p:spPr>
      </p:pic>
      <p:pic>
        <p:nvPicPr>
          <p:cNvPr id="8" name="Zástupný symbol obsahu 7" descr="stolovanie 2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613370" y="1639767"/>
            <a:ext cx="5073431" cy="357518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Luxusn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83</TotalTime>
  <Words>343</Words>
  <Application>Microsoft Office PowerPoint</Application>
  <PresentationFormat>Prezentácia na obrazovke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Hala</vt:lpstr>
      <vt:lpstr>Stolovanie</vt:lpstr>
      <vt:lpstr>Snímka 2</vt:lpstr>
      <vt:lpstr>Snímka 3</vt:lpstr>
      <vt:lpstr>Zásady stolovania</vt:lpstr>
      <vt:lpstr>Snímka 5</vt:lpstr>
      <vt:lpstr>Snímka 6</vt:lpstr>
      <vt:lpstr>Snímka 7</vt:lpstr>
      <vt:lpstr>Správne rozmiestnenie príbora</vt:lpstr>
      <vt:lpstr>Ukážky stolovania </vt:lpstr>
      <vt:lpstr>Správanie sa pri stolovaní</vt:lpstr>
      <vt:lpstr>Snímka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Stolovanie</dc:title>
  <dc:creator>Zuzka</dc:creator>
  <cp:lastModifiedBy>NTB</cp:lastModifiedBy>
  <cp:revision>12</cp:revision>
  <dcterms:created xsi:type="dcterms:W3CDTF">2016-04-03T18:17:54Z</dcterms:created>
  <dcterms:modified xsi:type="dcterms:W3CDTF">2021-02-25T17:58:05Z</dcterms:modified>
</cp:coreProperties>
</file>