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22"/>
  </p:handoutMasterIdLst>
  <p:sldIdLst>
    <p:sldId id="257" r:id="rId2"/>
    <p:sldId id="258" r:id="rId3"/>
    <p:sldId id="262" r:id="rId4"/>
    <p:sldId id="259" r:id="rId5"/>
    <p:sldId id="264" r:id="rId6"/>
    <p:sldId id="265" r:id="rId7"/>
    <p:sldId id="266" r:id="rId8"/>
    <p:sldId id="267" r:id="rId9"/>
    <p:sldId id="273" r:id="rId10"/>
    <p:sldId id="268" r:id="rId11"/>
    <p:sldId id="271" r:id="rId12"/>
    <p:sldId id="270" r:id="rId13"/>
    <p:sldId id="275" r:id="rId14"/>
    <p:sldId id="260" r:id="rId15"/>
    <p:sldId id="274" r:id="rId16"/>
    <p:sldId id="261" r:id="rId17"/>
    <p:sldId id="272" r:id="rId18"/>
    <p:sldId id="276" r:id="rId19"/>
    <p:sldId id="279" r:id="rId20"/>
    <p:sldId id="277" r:id="rId21"/>
  </p:sldIdLst>
  <p:sldSz cx="12192000" cy="6858000"/>
  <p:notesSz cx="9525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541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F6693-F02F-4A49-BBCC-986CF8C27133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AD68018-2CBA-4F78-912C-FA7888822441}">
      <dgm:prSet phldrT="[Text]"/>
      <dgm:spPr/>
      <dgm:t>
        <a:bodyPr/>
        <a:lstStyle/>
        <a:p>
          <a:r>
            <a:rPr lang="sk-SK" dirty="0" smtClean="0"/>
            <a:t>otázka</a:t>
          </a:r>
          <a:endParaRPr lang="sk-SK" dirty="0"/>
        </a:p>
      </dgm:t>
    </dgm:pt>
    <dgm:pt modelId="{AA02CFD8-A379-4E33-9753-9F77EDC3CBBE}" type="parTrans" cxnId="{9F53E360-AD38-42CC-974A-627ED4A8CC58}">
      <dgm:prSet/>
      <dgm:spPr/>
      <dgm:t>
        <a:bodyPr/>
        <a:lstStyle/>
        <a:p>
          <a:endParaRPr lang="sk-SK"/>
        </a:p>
      </dgm:t>
    </dgm:pt>
    <dgm:pt modelId="{C847B095-A950-4739-ADF6-7B488BF446AE}" type="sibTrans" cxnId="{9F53E360-AD38-42CC-974A-627ED4A8CC58}">
      <dgm:prSet/>
      <dgm:spPr/>
      <dgm:t>
        <a:bodyPr/>
        <a:lstStyle/>
        <a:p>
          <a:endParaRPr lang="sk-SK"/>
        </a:p>
      </dgm:t>
    </dgm:pt>
    <dgm:pt modelId="{4DF354AA-36A8-44F5-955B-F39FB9A3EF81}">
      <dgm:prSet phldrT="[Text]"/>
      <dgm:spPr/>
      <dgm:t>
        <a:bodyPr/>
        <a:lstStyle/>
        <a:p>
          <a:r>
            <a:rPr lang="sk-SK" dirty="0" smtClean="0"/>
            <a:t>Aký? Aká? Aké?</a:t>
          </a:r>
          <a:endParaRPr lang="sk-SK" dirty="0"/>
        </a:p>
      </dgm:t>
    </dgm:pt>
    <dgm:pt modelId="{BBB124D8-1180-4F55-BCEC-09E8E6DBA06B}" type="parTrans" cxnId="{B04653E8-6A40-47FF-82D0-85998022A2C2}">
      <dgm:prSet/>
      <dgm:spPr/>
      <dgm:t>
        <a:bodyPr/>
        <a:lstStyle/>
        <a:p>
          <a:endParaRPr lang="sk-SK"/>
        </a:p>
      </dgm:t>
    </dgm:pt>
    <dgm:pt modelId="{4E9DC514-27C4-4422-9A89-96679E820F14}" type="sibTrans" cxnId="{B04653E8-6A40-47FF-82D0-85998022A2C2}">
      <dgm:prSet/>
      <dgm:spPr/>
      <dgm:t>
        <a:bodyPr/>
        <a:lstStyle/>
        <a:p>
          <a:endParaRPr lang="sk-SK"/>
        </a:p>
      </dgm:t>
    </dgm:pt>
    <dgm:pt modelId="{FB638EEB-E0F7-440D-9573-A01F8EB341B0}">
      <dgm:prSet phldrT="[Text]"/>
      <dgm:spPr/>
      <dgm:t>
        <a:bodyPr/>
        <a:lstStyle/>
        <a:p>
          <a:r>
            <a:rPr lang="sk-SK" b="1" u="sng" dirty="0" smtClean="0"/>
            <a:t>b</a:t>
          </a:r>
          <a:r>
            <a:rPr lang="sk-SK" dirty="0" smtClean="0"/>
            <a:t>ratislavské ulice, </a:t>
          </a:r>
          <a:r>
            <a:rPr lang="sk-SK" b="1" u="sng" dirty="0" smtClean="0"/>
            <a:t>h</a:t>
          </a:r>
          <a:r>
            <a:rPr lang="sk-SK" dirty="0" smtClean="0"/>
            <a:t>viezdoslavovský verš, štúrovský pravopis</a:t>
          </a:r>
        </a:p>
        <a:p>
          <a:r>
            <a:rPr lang="sk-SK" dirty="0" smtClean="0"/>
            <a:t>(</a:t>
          </a:r>
          <a:r>
            <a:rPr lang="sk-SK" dirty="0" smtClean="0">
              <a:solidFill>
                <a:schemeClr val="accent5"/>
              </a:solidFill>
            </a:rPr>
            <a:t>VZŤAHOVÉ</a:t>
          </a:r>
          <a:r>
            <a:rPr lang="sk-SK" dirty="0" smtClean="0"/>
            <a:t>)</a:t>
          </a:r>
          <a:endParaRPr lang="sk-SK" dirty="0"/>
        </a:p>
      </dgm:t>
    </dgm:pt>
    <dgm:pt modelId="{854C80DA-B782-4CC1-9687-6B3215A616FB}" type="parTrans" cxnId="{41193042-4AAF-4103-A099-99F8BDB3C6E4}">
      <dgm:prSet/>
      <dgm:spPr/>
      <dgm:t>
        <a:bodyPr/>
        <a:lstStyle/>
        <a:p>
          <a:endParaRPr lang="sk-SK"/>
        </a:p>
      </dgm:t>
    </dgm:pt>
    <dgm:pt modelId="{6106C650-1672-44D2-A0A3-62EA924D3F49}" type="sibTrans" cxnId="{41193042-4AAF-4103-A099-99F8BDB3C6E4}">
      <dgm:prSet/>
      <dgm:spPr/>
      <dgm:t>
        <a:bodyPr/>
        <a:lstStyle/>
        <a:p>
          <a:endParaRPr lang="sk-SK"/>
        </a:p>
      </dgm:t>
    </dgm:pt>
    <dgm:pt modelId="{252B42FD-E1D5-47B8-8686-1F32909AFCFF}">
      <dgm:prSet phldrT="[Text]"/>
      <dgm:spPr/>
      <dgm:t>
        <a:bodyPr/>
        <a:lstStyle/>
        <a:p>
          <a:r>
            <a:rPr lang="sk-SK" dirty="0" smtClean="0"/>
            <a:t>Čí? Čia? Čie?</a:t>
          </a:r>
          <a:endParaRPr lang="sk-SK" dirty="0"/>
        </a:p>
      </dgm:t>
    </dgm:pt>
    <dgm:pt modelId="{5CA58596-637C-42CF-B1C5-A3282BA629C8}" type="parTrans" cxnId="{6C78718C-62C1-483E-A3CD-5F6D179104DB}">
      <dgm:prSet/>
      <dgm:spPr/>
      <dgm:t>
        <a:bodyPr/>
        <a:lstStyle/>
        <a:p>
          <a:endParaRPr lang="sk-SK"/>
        </a:p>
      </dgm:t>
    </dgm:pt>
    <dgm:pt modelId="{DB6CC013-A0C5-4C2D-8797-9EF05C3A9770}" type="sibTrans" cxnId="{6C78718C-62C1-483E-A3CD-5F6D179104DB}">
      <dgm:prSet/>
      <dgm:spPr/>
      <dgm:t>
        <a:bodyPr/>
        <a:lstStyle/>
        <a:p>
          <a:endParaRPr lang="sk-SK"/>
        </a:p>
      </dgm:t>
    </dgm:pt>
    <dgm:pt modelId="{24880BD6-F10B-4DD8-9C04-5FECECA675DE}">
      <dgm:prSet phldrT="[Text]"/>
      <dgm:spPr/>
      <dgm:t>
        <a:bodyPr/>
        <a:lstStyle/>
        <a:p>
          <a:r>
            <a:rPr lang="sk-SK" b="1" u="sng" dirty="0" smtClean="0"/>
            <a:t>H</a:t>
          </a:r>
          <a:r>
            <a:rPr lang="sk-SK" dirty="0" smtClean="0"/>
            <a:t>viezdoslavova šatka, Štúrova rodina</a:t>
          </a:r>
        </a:p>
        <a:p>
          <a:r>
            <a:rPr lang="sk-SK" dirty="0" smtClean="0"/>
            <a:t>(</a:t>
          </a:r>
          <a:r>
            <a:rPr lang="sk-SK" dirty="0" smtClean="0">
              <a:solidFill>
                <a:schemeClr val="accent5"/>
              </a:solidFill>
            </a:rPr>
            <a:t>PRIVLASTŇOVACIE</a:t>
          </a:r>
          <a:r>
            <a:rPr lang="sk-SK" dirty="0" smtClean="0"/>
            <a:t>)</a:t>
          </a:r>
          <a:endParaRPr lang="sk-SK" dirty="0"/>
        </a:p>
      </dgm:t>
    </dgm:pt>
    <dgm:pt modelId="{E3162DBF-378F-4232-9FAA-FFA2245B5320}" type="parTrans" cxnId="{3215D177-75FA-49D4-9B43-22A2EF47FCF4}">
      <dgm:prSet/>
      <dgm:spPr/>
      <dgm:t>
        <a:bodyPr/>
        <a:lstStyle/>
        <a:p>
          <a:endParaRPr lang="sk-SK"/>
        </a:p>
      </dgm:t>
    </dgm:pt>
    <dgm:pt modelId="{50AC72F3-2B6E-44ED-B784-81D14AB4C430}" type="sibTrans" cxnId="{3215D177-75FA-49D4-9B43-22A2EF47FCF4}">
      <dgm:prSet/>
      <dgm:spPr/>
      <dgm:t>
        <a:bodyPr/>
        <a:lstStyle/>
        <a:p>
          <a:endParaRPr lang="sk-SK"/>
        </a:p>
      </dgm:t>
    </dgm:pt>
    <dgm:pt modelId="{A666D3E6-3E28-4C81-97EE-A8C9D76E7F8A}">
      <dgm:prSet phldrT="[Text]"/>
      <dgm:spPr/>
      <dgm:t>
        <a:bodyPr/>
        <a:lstStyle/>
        <a:p>
          <a:r>
            <a:rPr lang="sk-SK" b="1" u="sng" dirty="0" smtClean="0"/>
            <a:t>B</a:t>
          </a:r>
          <a:r>
            <a:rPr lang="sk-SK" dirty="0" smtClean="0"/>
            <a:t>ratislavský hrad !!!je to názov!!!</a:t>
          </a:r>
          <a:endParaRPr lang="sk-SK" dirty="0"/>
        </a:p>
      </dgm:t>
    </dgm:pt>
    <dgm:pt modelId="{470A3FB3-7E5F-450D-89C2-AAF9583A2212}" type="sibTrans" cxnId="{52654667-9780-44EC-B3F2-DB6949E0844B}">
      <dgm:prSet/>
      <dgm:spPr/>
      <dgm:t>
        <a:bodyPr/>
        <a:lstStyle/>
        <a:p>
          <a:endParaRPr lang="sk-SK"/>
        </a:p>
      </dgm:t>
    </dgm:pt>
    <dgm:pt modelId="{010736A8-5AA0-4B77-8C1A-8D4CED4806B2}" type="parTrans" cxnId="{52654667-9780-44EC-B3F2-DB6949E0844B}">
      <dgm:prSet/>
      <dgm:spPr/>
      <dgm:t>
        <a:bodyPr/>
        <a:lstStyle/>
        <a:p>
          <a:endParaRPr lang="sk-SK"/>
        </a:p>
      </dgm:t>
    </dgm:pt>
    <dgm:pt modelId="{EFC58871-52B0-41DB-8E1A-4643EA6FA49A}" type="pres">
      <dgm:prSet presAssocID="{1D2F6693-F02F-4A49-BBCC-986CF8C271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603B078-A576-4C00-A7FB-7F1F4998578B}" type="pres">
      <dgm:prSet presAssocID="{1D2F6693-F02F-4A49-BBCC-986CF8C27133}" presName="hierFlow" presStyleCnt="0"/>
      <dgm:spPr/>
    </dgm:pt>
    <dgm:pt modelId="{5CD974C5-A925-4CE0-849A-E440B3268CEE}" type="pres">
      <dgm:prSet presAssocID="{1D2F6693-F02F-4A49-BBCC-986CF8C271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35CC3F7-F068-471C-9A92-CB9A223BE7A8}" type="pres">
      <dgm:prSet presAssocID="{AAD68018-2CBA-4F78-912C-FA7888822441}" presName="Name17" presStyleCnt="0"/>
      <dgm:spPr/>
    </dgm:pt>
    <dgm:pt modelId="{923BA89C-1C05-49AA-BC4A-EAF17BF0F5CE}" type="pres">
      <dgm:prSet presAssocID="{AAD68018-2CBA-4F78-912C-FA7888822441}" presName="level1Shape" presStyleLbl="node0" presStyleIdx="0" presStyleCnt="1" custLinFactNeighborX="-37912" custLinFactNeighborY="-447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3D117F-6E27-42A0-AA33-9569A55BB341}" type="pres">
      <dgm:prSet presAssocID="{AAD68018-2CBA-4F78-912C-FA7888822441}" presName="hierChild2" presStyleCnt="0"/>
      <dgm:spPr/>
    </dgm:pt>
    <dgm:pt modelId="{5336E17D-0B58-43CF-AAF2-8BD20CE581E4}" type="pres">
      <dgm:prSet presAssocID="{BBB124D8-1180-4F55-BCEC-09E8E6DBA06B}" presName="Name25" presStyleLbl="parChTrans1D2" presStyleIdx="0" presStyleCnt="2"/>
      <dgm:spPr/>
      <dgm:t>
        <a:bodyPr/>
        <a:lstStyle/>
        <a:p>
          <a:endParaRPr lang="sk-SK"/>
        </a:p>
      </dgm:t>
    </dgm:pt>
    <dgm:pt modelId="{CBA5AC4B-10BA-4B8D-A6FE-3AEFCBE9CE44}" type="pres">
      <dgm:prSet presAssocID="{BBB124D8-1180-4F55-BCEC-09E8E6DBA06B}" presName="connTx" presStyleLbl="parChTrans1D2" presStyleIdx="0" presStyleCnt="2"/>
      <dgm:spPr/>
      <dgm:t>
        <a:bodyPr/>
        <a:lstStyle/>
        <a:p>
          <a:endParaRPr lang="sk-SK"/>
        </a:p>
      </dgm:t>
    </dgm:pt>
    <dgm:pt modelId="{05CD4E02-7FDF-423C-BB18-78A5C1C74768}" type="pres">
      <dgm:prSet presAssocID="{4DF354AA-36A8-44F5-955B-F39FB9A3EF81}" presName="Name30" presStyleCnt="0"/>
      <dgm:spPr/>
    </dgm:pt>
    <dgm:pt modelId="{9A48C598-DCCB-4D0A-A210-9C8F4441CA0E}" type="pres">
      <dgm:prSet presAssocID="{4DF354AA-36A8-44F5-955B-F39FB9A3EF81}" presName="level2Shape" presStyleLbl="node2" presStyleIdx="0" presStyleCnt="2" custLinFactNeighborX="-1860" custLinFactNeighborY="2808"/>
      <dgm:spPr/>
      <dgm:t>
        <a:bodyPr/>
        <a:lstStyle/>
        <a:p>
          <a:endParaRPr lang="sk-SK"/>
        </a:p>
      </dgm:t>
    </dgm:pt>
    <dgm:pt modelId="{B2CBB695-DA88-46BB-A060-0FCE53C7199C}" type="pres">
      <dgm:prSet presAssocID="{4DF354AA-36A8-44F5-955B-F39FB9A3EF81}" presName="hierChild3" presStyleCnt="0"/>
      <dgm:spPr/>
    </dgm:pt>
    <dgm:pt modelId="{CECE9CC7-D860-4B9A-9E43-C7E453FCCE12}" type="pres">
      <dgm:prSet presAssocID="{854C80DA-B782-4CC1-9687-6B3215A616FB}" presName="Name25" presStyleLbl="parChTrans1D3" presStyleIdx="0" presStyleCnt="3"/>
      <dgm:spPr/>
      <dgm:t>
        <a:bodyPr/>
        <a:lstStyle/>
        <a:p>
          <a:endParaRPr lang="sk-SK"/>
        </a:p>
      </dgm:t>
    </dgm:pt>
    <dgm:pt modelId="{9A2B3E5A-9F5B-4EC6-921D-65E7E223BFA8}" type="pres">
      <dgm:prSet presAssocID="{854C80DA-B782-4CC1-9687-6B3215A616FB}" presName="connTx" presStyleLbl="parChTrans1D3" presStyleIdx="0" presStyleCnt="3"/>
      <dgm:spPr/>
      <dgm:t>
        <a:bodyPr/>
        <a:lstStyle/>
        <a:p>
          <a:endParaRPr lang="sk-SK"/>
        </a:p>
      </dgm:t>
    </dgm:pt>
    <dgm:pt modelId="{EE7D953E-6A08-4FC3-A426-AF45EB552BCE}" type="pres">
      <dgm:prSet presAssocID="{FB638EEB-E0F7-440D-9573-A01F8EB341B0}" presName="Name30" presStyleCnt="0"/>
      <dgm:spPr/>
    </dgm:pt>
    <dgm:pt modelId="{4C0B4947-FBBA-4A1F-AE06-3184472F8558}" type="pres">
      <dgm:prSet presAssocID="{FB638EEB-E0F7-440D-9573-A01F8EB341B0}" presName="level2Shape" presStyleLbl="node3" presStyleIdx="0" presStyleCnt="3"/>
      <dgm:spPr/>
      <dgm:t>
        <a:bodyPr/>
        <a:lstStyle/>
        <a:p>
          <a:endParaRPr lang="sk-SK"/>
        </a:p>
      </dgm:t>
    </dgm:pt>
    <dgm:pt modelId="{02241410-F9C2-45FD-A24C-B116800DFBD8}" type="pres">
      <dgm:prSet presAssocID="{FB638EEB-E0F7-440D-9573-A01F8EB341B0}" presName="hierChild3" presStyleCnt="0"/>
      <dgm:spPr/>
    </dgm:pt>
    <dgm:pt modelId="{6B83DF54-D4B6-4C6C-BF8D-7A29A260D54E}" type="pres">
      <dgm:prSet presAssocID="{010736A8-5AA0-4B77-8C1A-8D4CED4806B2}" presName="Name25" presStyleLbl="parChTrans1D3" presStyleIdx="1" presStyleCnt="3"/>
      <dgm:spPr/>
      <dgm:t>
        <a:bodyPr/>
        <a:lstStyle/>
        <a:p>
          <a:endParaRPr lang="sk-SK"/>
        </a:p>
      </dgm:t>
    </dgm:pt>
    <dgm:pt modelId="{64456376-ADE0-4202-AA6D-811FC57BAE73}" type="pres">
      <dgm:prSet presAssocID="{010736A8-5AA0-4B77-8C1A-8D4CED4806B2}" presName="connTx" presStyleLbl="parChTrans1D3" presStyleIdx="1" presStyleCnt="3"/>
      <dgm:spPr/>
      <dgm:t>
        <a:bodyPr/>
        <a:lstStyle/>
        <a:p>
          <a:endParaRPr lang="sk-SK"/>
        </a:p>
      </dgm:t>
    </dgm:pt>
    <dgm:pt modelId="{ACE5BDDA-261B-427D-B14F-1111E8E370EF}" type="pres">
      <dgm:prSet presAssocID="{A666D3E6-3E28-4C81-97EE-A8C9D76E7F8A}" presName="Name30" presStyleCnt="0"/>
      <dgm:spPr/>
    </dgm:pt>
    <dgm:pt modelId="{E4AC8431-600C-4ECE-9845-57C9C94A3A45}" type="pres">
      <dgm:prSet presAssocID="{A666D3E6-3E28-4C81-97EE-A8C9D76E7F8A}" presName="level2Shape" presStyleLbl="node3" presStyleIdx="1" presStyleCnt="3" custLinFactNeighborX="1299" custLinFactNeighborY="0"/>
      <dgm:spPr/>
      <dgm:t>
        <a:bodyPr/>
        <a:lstStyle/>
        <a:p>
          <a:endParaRPr lang="sk-SK"/>
        </a:p>
      </dgm:t>
    </dgm:pt>
    <dgm:pt modelId="{12121DB9-9C90-47D4-8A3C-4D7AE6607F12}" type="pres">
      <dgm:prSet presAssocID="{A666D3E6-3E28-4C81-97EE-A8C9D76E7F8A}" presName="hierChild3" presStyleCnt="0"/>
      <dgm:spPr/>
    </dgm:pt>
    <dgm:pt modelId="{11B126A6-2128-493D-B367-A7ECC2230211}" type="pres">
      <dgm:prSet presAssocID="{5CA58596-637C-42CF-B1C5-A3282BA629C8}" presName="Name25" presStyleLbl="parChTrans1D2" presStyleIdx="1" presStyleCnt="2"/>
      <dgm:spPr/>
      <dgm:t>
        <a:bodyPr/>
        <a:lstStyle/>
        <a:p>
          <a:endParaRPr lang="sk-SK"/>
        </a:p>
      </dgm:t>
    </dgm:pt>
    <dgm:pt modelId="{326FF290-B71B-43D3-877D-7B359AA18FCA}" type="pres">
      <dgm:prSet presAssocID="{5CA58596-637C-42CF-B1C5-A3282BA629C8}" presName="connTx" presStyleLbl="parChTrans1D2" presStyleIdx="1" presStyleCnt="2"/>
      <dgm:spPr/>
      <dgm:t>
        <a:bodyPr/>
        <a:lstStyle/>
        <a:p>
          <a:endParaRPr lang="sk-SK"/>
        </a:p>
      </dgm:t>
    </dgm:pt>
    <dgm:pt modelId="{21CAEEDB-84C8-4F05-8E17-18AA35199729}" type="pres">
      <dgm:prSet presAssocID="{252B42FD-E1D5-47B8-8686-1F32909AFCFF}" presName="Name30" presStyleCnt="0"/>
      <dgm:spPr/>
    </dgm:pt>
    <dgm:pt modelId="{5ED96582-4F90-4090-9FA2-538F53B0C29D}" type="pres">
      <dgm:prSet presAssocID="{252B42FD-E1D5-47B8-8686-1F32909AFCFF}" presName="level2Shape" presStyleLbl="node2" presStyleIdx="1" presStyleCnt="2" custLinFactNeighborX="-620" custLinFactNeighborY="42723"/>
      <dgm:spPr/>
      <dgm:t>
        <a:bodyPr/>
        <a:lstStyle/>
        <a:p>
          <a:endParaRPr lang="sk-SK"/>
        </a:p>
      </dgm:t>
    </dgm:pt>
    <dgm:pt modelId="{823475FC-4040-4214-8AD2-CF25399DFB1D}" type="pres">
      <dgm:prSet presAssocID="{252B42FD-E1D5-47B8-8686-1F32909AFCFF}" presName="hierChild3" presStyleCnt="0"/>
      <dgm:spPr/>
    </dgm:pt>
    <dgm:pt modelId="{A0A4C23A-EA70-45B7-A1D5-3FBE83A6628D}" type="pres">
      <dgm:prSet presAssocID="{E3162DBF-378F-4232-9FAA-FFA2245B5320}" presName="Name25" presStyleLbl="parChTrans1D3" presStyleIdx="2" presStyleCnt="3"/>
      <dgm:spPr/>
      <dgm:t>
        <a:bodyPr/>
        <a:lstStyle/>
        <a:p>
          <a:endParaRPr lang="sk-SK"/>
        </a:p>
      </dgm:t>
    </dgm:pt>
    <dgm:pt modelId="{C4445CED-94F6-47DB-93AC-83A4124E0546}" type="pres">
      <dgm:prSet presAssocID="{E3162DBF-378F-4232-9FAA-FFA2245B5320}" presName="connTx" presStyleLbl="parChTrans1D3" presStyleIdx="2" presStyleCnt="3"/>
      <dgm:spPr/>
      <dgm:t>
        <a:bodyPr/>
        <a:lstStyle/>
        <a:p>
          <a:endParaRPr lang="sk-SK"/>
        </a:p>
      </dgm:t>
    </dgm:pt>
    <dgm:pt modelId="{92A5A8B6-D52C-4093-B079-CFA1ED52FA62}" type="pres">
      <dgm:prSet presAssocID="{24880BD6-F10B-4DD8-9C04-5FECECA675DE}" presName="Name30" presStyleCnt="0"/>
      <dgm:spPr/>
    </dgm:pt>
    <dgm:pt modelId="{1720DD24-B169-46E5-8DA8-A3E50473E484}" type="pres">
      <dgm:prSet presAssocID="{24880BD6-F10B-4DD8-9C04-5FECECA675DE}" presName="level2Shape" presStyleLbl="node3" presStyleIdx="2" presStyleCnt="3" custLinFactNeighborX="99" custLinFactNeighborY="42723"/>
      <dgm:spPr/>
      <dgm:t>
        <a:bodyPr/>
        <a:lstStyle/>
        <a:p>
          <a:endParaRPr lang="sk-SK"/>
        </a:p>
      </dgm:t>
    </dgm:pt>
    <dgm:pt modelId="{60C4804C-CAD1-49BB-AFCE-2E3C8790EF36}" type="pres">
      <dgm:prSet presAssocID="{24880BD6-F10B-4DD8-9C04-5FECECA675DE}" presName="hierChild3" presStyleCnt="0"/>
      <dgm:spPr/>
    </dgm:pt>
    <dgm:pt modelId="{1EEACC34-8983-496D-9151-FDAC0DCBB173}" type="pres">
      <dgm:prSet presAssocID="{1D2F6693-F02F-4A49-BBCC-986CF8C27133}" presName="bgShapesFlow" presStyleCnt="0"/>
      <dgm:spPr/>
    </dgm:pt>
  </dgm:ptLst>
  <dgm:cxnLst>
    <dgm:cxn modelId="{40067265-314E-49BB-8321-6EB67A894BEC}" type="presOf" srcId="{24880BD6-F10B-4DD8-9C04-5FECECA675DE}" destId="{1720DD24-B169-46E5-8DA8-A3E50473E484}" srcOrd="0" destOrd="0" presId="urn:microsoft.com/office/officeart/2005/8/layout/hierarchy5"/>
    <dgm:cxn modelId="{3ADAD94A-0BCF-4B5F-8083-059A9DA68FC7}" type="presOf" srcId="{E3162DBF-378F-4232-9FAA-FFA2245B5320}" destId="{C4445CED-94F6-47DB-93AC-83A4124E0546}" srcOrd="1" destOrd="0" presId="urn:microsoft.com/office/officeart/2005/8/layout/hierarchy5"/>
    <dgm:cxn modelId="{72068CCF-99D6-44E1-BF33-0FC7939A14EA}" type="presOf" srcId="{A666D3E6-3E28-4C81-97EE-A8C9D76E7F8A}" destId="{E4AC8431-600C-4ECE-9845-57C9C94A3A45}" srcOrd="0" destOrd="0" presId="urn:microsoft.com/office/officeart/2005/8/layout/hierarchy5"/>
    <dgm:cxn modelId="{52654667-9780-44EC-B3F2-DB6949E0844B}" srcId="{4DF354AA-36A8-44F5-955B-F39FB9A3EF81}" destId="{A666D3E6-3E28-4C81-97EE-A8C9D76E7F8A}" srcOrd="1" destOrd="0" parTransId="{010736A8-5AA0-4B77-8C1A-8D4CED4806B2}" sibTransId="{470A3FB3-7E5F-450D-89C2-AAF9583A2212}"/>
    <dgm:cxn modelId="{41193042-4AAF-4103-A099-99F8BDB3C6E4}" srcId="{4DF354AA-36A8-44F5-955B-F39FB9A3EF81}" destId="{FB638EEB-E0F7-440D-9573-A01F8EB341B0}" srcOrd="0" destOrd="0" parTransId="{854C80DA-B782-4CC1-9687-6B3215A616FB}" sibTransId="{6106C650-1672-44D2-A0A3-62EA924D3F49}"/>
    <dgm:cxn modelId="{8C616FF9-0C3C-407B-8A5F-9B8FED1A8A41}" type="presOf" srcId="{BBB124D8-1180-4F55-BCEC-09E8E6DBA06B}" destId="{CBA5AC4B-10BA-4B8D-A6FE-3AEFCBE9CE44}" srcOrd="1" destOrd="0" presId="urn:microsoft.com/office/officeart/2005/8/layout/hierarchy5"/>
    <dgm:cxn modelId="{9F53E360-AD38-42CC-974A-627ED4A8CC58}" srcId="{1D2F6693-F02F-4A49-BBCC-986CF8C27133}" destId="{AAD68018-2CBA-4F78-912C-FA7888822441}" srcOrd="0" destOrd="0" parTransId="{AA02CFD8-A379-4E33-9753-9F77EDC3CBBE}" sibTransId="{C847B095-A950-4739-ADF6-7B488BF446AE}"/>
    <dgm:cxn modelId="{B04653E8-6A40-47FF-82D0-85998022A2C2}" srcId="{AAD68018-2CBA-4F78-912C-FA7888822441}" destId="{4DF354AA-36A8-44F5-955B-F39FB9A3EF81}" srcOrd="0" destOrd="0" parTransId="{BBB124D8-1180-4F55-BCEC-09E8E6DBA06B}" sibTransId="{4E9DC514-27C4-4422-9A89-96679E820F14}"/>
    <dgm:cxn modelId="{C9FC4076-6806-4D0D-ABFF-A680C49297CF}" type="presOf" srcId="{FB638EEB-E0F7-440D-9573-A01F8EB341B0}" destId="{4C0B4947-FBBA-4A1F-AE06-3184472F8558}" srcOrd="0" destOrd="0" presId="urn:microsoft.com/office/officeart/2005/8/layout/hierarchy5"/>
    <dgm:cxn modelId="{AB2D196F-7C79-4A5D-965F-E909044FAD23}" type="presOf" srcId="{010736A8-5AA0-4B77-8C1A-8D4CED4806B2}" destId="{6B83DF54-D4B6-4C6C-BF8D-7A29A260D54E}" srcOrd="0" destOrd="0" presId="urn:microsoft.com/office/officeart/2005/8/layout/hierarchy5"/>
    <dgm:cxn modelId="{5E6C36E7-1D9C-4746-B598-B07F9B95DB8A}" type="presOf" srcId="{854C80DA-B782-4CC1-9687-6B3215A616FB}" destId="{CECE9CC7-D860-4B9A-9E43-C7E453FCCE12}" srcOrd="0" destOrd="0" presId="urn:microsoft.com/office/officeart/2005/8/layout/hierarchy5"/>
    <dgm:cxn modelId="{EDB423DA-2143-47CC-B550-9807C384783C}" type="presOf" srcId="{E3162DBF-378F-4232-9FAA-FFA2245B5320}" destId="{A0A4C23A-EA70-45B7-A1D5-3FBE83A6628D}" srcOrd="0" destOrd="0" presId="urn:microsoft.com/office/officeart/2005/8/layout/hierarchy5"/>
    <dgm:cxn modelId="{DE2951ED-3ACD-4104-8AD1-19DD17261362}" type="presOf" srcId="{252B42FD-E1D5-47B8-8686-1F32909AFCFF}" destId="{5ED96582-4F90-4090-9FA2-538F53B0C29D}" srcOrd="0" destOrd="0" presId="urn:microsoft.com/office/officeart/2005/8/layout/hierarchy5"/>
    <dgm:cxn modelId="{04A812E7-C244-444C-9A7C-2FF2F9B5E567}" type="presOf" srcId="{BBB124D8-1180-4F55-BCEC-09E8E6DBA06B}" destId="{5336E17D-0B58-43CF-AAF2-8BD20CE581E4}" srcOrd="0" destOrd="0" presId="urn:microsoft.com/office/officeart/2005/8/layout/hierarchy5"/>
    <dgm:cxn modelId="{1B4B4CEB-DB6F-42DC-983E-0DFA499A2B1A}" type="presOf" srcId="{AAD68018-2CBA-4F78-912C-FA7888822441}" destId="{923BA89C-1C05-49AA-BC4A-EAF17BF0F5CE}" srcOrd="0" destOrd="0" presId="urn:microsoft.com/office/officeart/2005/8/layout/hierarchy5"/>
    <dgm:cxn modelId="{DE22796B-EB2E-4924-AFD6-F633E2C2ACE1}" type="presOf" srcId="{5CA58596-637C-42CF-B1C5-A3282BA629C8}" destId="{11B126A6-2128-493D-B367-A7ECC2230211}" srcOrd="0" destOrd="0" presId="urn:microsoft.com/office/officeart/2005/8/layout/hierarchy5"/>
    <dgm:cxn modelId="{6038C02C-38D8-424C-A344-96F1CA68CCA6}" type="presOf" srcId="{010736A8-5AA0-4B77-8C1A-8D4CED4806B2}" destId="{64456376-ADE0-4202-AA6D-811FC57BAE73}" srcOrd="1" destOrd="0" presId="urn:microsoft.com/office/officeart/2005/8/layout/hierarchy5"/>
    <dgm:cxn modelId="{6C78718C-62C1-483E-A3CD-5F6D179104DB}" srcId="{AAD68018-2CBA-4F78-912C-FA7888822441}" destId="{252B42FD-E1D5-47B8-8686-1F32909AFCFF}" srcOrd="1" destOrd="0" parTransId="{5CA58596-637C-42CF-B1C5-A3282BA629C8}" sibTransId="{DB6CC013-A0C5-4C2D-8797-9EF05C3A9770}"/>
    <dgm:cxn modelId="{800DDCAA-6500-41FB-ACEA-75F3FFA3718E}" type="presOf" srcId="{1D2F6693-F02F-4A49-BBCC-986CF8C27133}" destId="{EFC58871-52B0-41DB-8E1A-4643EA6FA49A}" srcOrd="0" destOrd="0" presId="urn:microsoft.com/office/officeart/2005/8/layout/hierarchy5"/>
    <dgm:cxn modelId="{11AEF8A6-A79F-4ADD-9ACE-1D5CF2BB4058}" type="presOf" srcId="{4DF354AA-36A8-44F5-955B-F39FB9A3EF81}" destId="{9A48C598-DCCB-4D0A-A210-9C8F4441CA0E}" srcOrd="0" destOrd="0" presId="urn:microsoft.com/office/officeart/2005/8/layout/hierarchy5"/>
    <dgm:cxn modelId="{6C389ADA-6BC6-41FF-B030-68A1A4C943D4}" type="presOf" srcId="{854C80DA-B782-4CC1-9687-6B3215A616FB}" destId="{9A2B3E5A-9F5B-4EC6-921D-65E7E223BFA8}" srcOrd="1" destOrd="0" presId="urn:microsoft.com/office/officeart/2005/8/layout/hierarchy5"/>
    <dgm:cxn modelId="{E51152F8-A20A-40DF-8EE3-54C01B11E30B}" type="presOf" srcId="{5CA58596-637C-42CF-B1C5-A3282BA629C8}" destId="{326FF290-B71B-43D3-877D-7B359AA18FCA}" srcOrd="1" destOrd="0" presId="urn:microsoft.com/office/officeart/2005/8/layout/hierarchy5"/>
    <dgm:cxn modelId="{3215D177-75FA-49D4-9B43-22A2EF47FCF4}" srcId="{252B42FD-E1D5-47B8-8686-1F32909AFCFF}" destId="{24880BD6-F10B-4DD8-9C04-5FECECA675DE}" srcOrd="0" destOrd="0" parTransId="{E3162DBF-378F-4232-9FAA-FFA2245B5320}" sibTransId="{50AC72F3-2B6E-44ED-B784-81D14AB4C430}"/>
    <dgm:cxn modelId="{7DCC5BB0-19A0-4024-8422-22758539078F}" type="presParOf" srcId="{EFC58871-52B0-41DB-8E1A-4643EA6FA49A}" destId="{2603B078-A576-4C00-A7FB-7F1F4998578B}" srcOrd="0" destOrd="0" presId="urn:microsoft.com/office/officeart/2005/8/layout/hierarchy5"/>
    <dgm:cxn modelId="{ACCF6FD9-AEEF-47A1-A38C-04E9CB592C52}" type="presParOf" srcId="{2603B078-A576-4C00-A7FB-7F1F4998578B}" destId="{5CD974C5-A925-4CE0-849A-E440B3268CEE}" srcOrd="0" destOrd="0" presId="urn:microsoft.com/office/officeart/2005/8/layout/hierarchy5"/>
    <dgm:cxn modelId="{5A7952DC-E81C-4124-BDF0-02B035CDC35E}" type="presParOf" srcId="{5CD974C5-A925-4CE0-849A-E440B3268CEE}" destId="{235CC3F7-F068-471C-9A92-CB9A223BE7A8}" srcOrd="0" destOrd="0" presId="urn:microsoft.com/office/officeart/2005/8/layout/hierarchy5"/>
    <dgm:cxn modelId="{8AAF30D0-C194-4273-9C16-6359CB4A6456}" type="presParOf" srcId="{235CC3F7-F068-471C-9A92-CB9A223BE7A8}" destId="{923BA89C-1C05-49AA-BC4A-EAF17BF0F5CE}" srcOrd="0" destOrd="0" presId="urn:microsoft.com/office/officeart/2005/8/layout/hierarchy5"/>
    <dgm:cxn modelId="{74F4EFB7-578D-48F9-A0AA-4E0AEA7DF4C8}" type="presParOf" srcId="{235CC3F7-F068-471C-9A92-CB9A223BE7A8}" destId="{823D117F-6E27-42A0-AA33-9569A55BB341}" srcOrd="1" destOrd="0" presId="urn:microsoft.com/office/officeart/2005/8/layout/hierarchy5"/>
    <dgm:cxn modelId="{D3C4026C-95CA-48CE-A1EC-ABD146FAFD6F}" type="presParOf" srcId="{823D117F-6E27-42A0-AA33-9569A55BB341}" destId="{5336E17D-0B58-43CF-AAF2-8BD20CE581E4}" srcOrd="0" destOrd="0" presId="urn:microsoft.com/office/officeart/2005/8/layout/hierarchy5"/>
    <dgm:cxn modelId="{37F9560C-37C0-4708-9F8A-BEECA819C04B}" type="presParOf" srcId="{5336E17D-0B58-43CF-AAF2-8BD20CE581E4}" destId="{CBA5AC4B-10BA-4B8D-A6FE-3AEFCBE9CE44}" srcOrd="0" destOrd="0" presId="urn:microsoft.com/office/officeart/2005/8/layout/hierarchy5"/>
    <dgm:cxn modelId="{C0CDF9FF-E606-4CF3-A37D-F5CE90A00E70}" type="presParOf" srcId="{823D117F-6E27-42A0-AA33-9569A55BB341}" destId="{05CD4E02-7FDF-423C-BB18-78A5C1C74768}" srcOrd="1" destOrd="0" presId="urn:microsoft.com/office/officeart/2005/8/layout/hierarchy5"/>
    <dgm:cxn modelId="{C1D40CE6-6167-4A7A-80A2-C898CCFD5B69}" type="presParOf" srcId="{05CD4E02-7FDF-423C-BB18-78A5C1C74768}" destId="{9A48C598-DCCB-4D0A-A210-9C8F4441CA0E}" srcOrd="0" destOrd="0" presId="urn:microsoft.com/office/officeart/2005/8/layout/hierarchy5"/>
    <dgm:cxn modelId="{6327EDB0-D50A-4C81-8F3B-12EED58A122D}" type="presParOf" srcId="{05CD4E02-7FDF-423C-BB18-78A5C1C74768}" destId="{B2CBB695-DA88-46BB-A060-0FCE53C7199C}" srcOrd="1" destOrd="0" presId="urn:microsoft.com/office/officeart/2005/8/layout/hierarchy5"/>
    <dgm:cxn modelId="{6F60A468-FA0F-4B7A-B87A-EE89DDCB4712}" type="presParOf" srcId="{B2CBB695-DA88-46BB-A060-0FCE53C7199C}" destId="{CECE9CC7-D860-4B9A-9E43-C7E453FCCE12}" srcOrd="0" destOrd="0" presId="urn:microsoft.com/office/officeart/2005/8/layout/hierarchy5"/>
    <dgm:cxn modelId="{5271BF33-A33C-43D8-B3F1-ACC7A73CDECF}" type="presParOf" srcId="{CECE9CC7-D860-4B9A-9E43-C7E453FCCE12}" destId="{9A2B3E5A-9F5B-4EC6-921D-65E7E223BFA8}" srcOrd="0" destOrd="0" presId="urn:microsoft.com/office/officeart/2005/8/layout/hierarchy5"/>
    <dgm:cxn modelId="{679CE794-C0FF-4E34-A373-00D5B12773E0}" type="presParOf" srcId="{B2CBB695-DA88-46BB-A060-0FCE53C7199C}" destId="{EE7D953E-6A08-4FC3-A426-AF45EB552BCE}" srcOrd="1" destOrd="0" presId="urn:microsoft.com/office/officeart/2005/8/layout/hierarchy5"/>
    <dgm:cxn modelId="{AA616A04-1716-4E1E-A0E5-AEE4420C0732}" type="presParOf" srcId="{EE7D953E-6A08-4FC3-A426-AF45EB552BCE}" destId="{4C0B4947-FBBA-4A1F-AE06-3184472F8558}" srcOrd="0" destOrd="0" presId="urn:microsoft.com/office/officeart/2005/8/layout/hierarchy5"/>
    <dgm:cxn modelId="{2247D6C4-2891-4282-9ABC-51B741542C7C}" type="presParOf" srcId="{EE7D953E-6A08-4FC3-A426-AF45EB552BCE}" destId="{02241410-F9C2-45FD-A24C-B116800DFBD8}" srcOrd="1" destOrd="0" presId="urn:microsoft.com/office/officeart/2005/8/layout/hierarchy5"/>
    <dgm:cxn modelId="{ED486BDE-6538-43A2-ABE6-8FC02AAF436A}" type="presParOf" srcId="{B2CBB695-DA88-46BB-A060-0FCE53C7199C}" destId="{6B83DF54-D4B6-4C6C-BF8D-7A29A260D54E}" srcOrd="2" destOrd="0" presId="urn:microsoft.com/office/officeart/2005/8/layout/hierarchy5"/>
    <dgm:cxn modelId="{74D5B6BE-FB58-4D37-953F-E4CFFD0ED4CB}" type="presParOf" srcId="{6B83DF54-D4B6-4C6C-BF8D-7A29A260D54E}" destId="{64456376-ADE0-4202-AA6D-811FC57BAE73}" srcOrd="0" destOrd="0" presId="urn:microsoft.com/office/officeart/2005/8/layout/hierarchy5"/>
    <dgm:cxn modelId="{D1CBAA6B-3F91-4CF7-93B6-D380C56DB3E2}" type="presParOf" srcId="{B2CBB695-DA88-46BB-A060-0FCE53C7199C}" destId="{ACE5BDDA-261B-427D-B14F-1111E8E370EF}" srcOrd="3" destOrd="0" presId="urn:microsoft.com/office/officeart/2005/8/layout/hierarchy5"/>
    <dgm:cxn modelId="{020121AB-6B0E-498B-B71B-42BC5797D93B}" type="presParOf" srcId="{ACE5BDDA-261B-427D-B14F-1111E8E370EF}" destId="{E4AC8431-600C-4ECE-9845-57C9C94A3A45}" srcOrd="0" destOrd="0" presId="urn:microsoft.com/office/officeart/2005/8/layout/hierarchy5"/>
    <dgm:cxn modelId="{F7405741-D71F-42B4-B34D-D7BACE663444}" type="presParOf" srcId="{ACE5BDDA-261B-427D-B14F-1111E8E370EF}" destId="{12121DB9-9C90-47D4-8A3C-4D7AE6607F12}" srcOrd="1" destOrd="0" presId="urn:microsoft.com/office/officeart/2005/8/layout/hierarchy5"/>
    <dgm:cxn modelId="{11EDAF69-3EF4-4986-9D02-C5EFB4081FF3}" type="presParOf" srcId="{823D117F-6E27-42A0-AA33-9569A55BB341}" destId="{11B126A6-2128-493D-B367-A7ECC2230211}" srcOrd="2" destOrd="0" presId="urn:microsoft.com/office/officeart/2005/8/layout/hierarchy5"/>
    <dgm:cxn modelId="{41043736-8F5C-4DFB-804B-46FC946A927B}" type="presParOf" srcId="{11B126A6-2128-493D-B367-A7ECC2230211}" destId="{326FF290-B71B-43D3-877D-7B359AA18FCA}" srcOrd="0" destOrd="0" presId="urn:microsoft.com/office/officeart/2005/8/layout/hierarchy5"/>
    <dgm:cxn modelId="{51EEB924-5849-432E-BED3-7477D495E673}" type="presParOf" srcId="{823D117F-6E27-42A0-AA33-9569A55BB341}" destId="{21CAEEDB-84C8-4F05-8E17-18AA35199729}" srcOrd="3" destOrd="0" presId="urn:microsoft.com/office/officeart/2005/8/layout/hierarchy5"/>
    <dgm:cxn modelId="{235FCB5F-2FA4-4ADF-B6E7-BE13BEB56BD6}" type="presParOf" srcId="{21CAEEDB-84C8-4F05-8E17-18AA35199729}" destId="{5ED96582-4F90-4090-9FA2-538F53B0C29D}" srcOrd="0" destOrd="0" presId="urn:microsoft.com/office/officeart/2005/8/layout/hierarchy5"/>
    <dgm:cxn modelId="{84A878F5-8BDB-4130-A7E1-F22CE0A2A92D}" type="presParOf" srcId="{21CAEEDB-84C8-4F05-8E17-18AA35199729}" destId="{823475FC-4040-4214-8AD2-CF25399DFB1D}" srcOrd="1" destOrd="0" presId="urn:microsoft.com/office/officeart/2005/8/layout/hierarchy5"/>
    <dgm:cxn modelId="{2496061A-AC9D-4338-9E4C-9A67CB499F34}" type="presParOf" srcId="{823475FC-4040-4214-8AD2-CF25399DFB1D}" destId="{A0A4C23A-EA70-45B7-A1D5-3FBE83A6628D}" srcOrd="0" destOrd="0" presId="urn:microsoft.com/office/officeart/2005/8/layout/hierarchy5"/>
    <dgm:cxn modelId="{CCF21346-B529-4CA7-81D6-2DBEEFCFE7E4}" type="presParOf" srcId="{A0A4C23A-EA70-45B7-A1D5-3FBE83A6628D}" destId="{C4445CED-94F6-47DB-93AC-83A4124E0546}" srcOrd="0" destOrd="0" presId="urn:microsoft.com/office/officeart/2005/8/layout/hierarchy5"/>
    <dgm:cxn modelId="{40645CBF-15E2-41C0-917F-7A71CE3745DF}" type="presParOf" srcId="{823475FC-4040-4214-8AD2-CF25399DFB1D}" destId="{92A5A8B6-D52C-4093-B079-CFA1ED52FA62}" srcOrd="1" destOrd="0" presId="urn:microsoft.com/office/officeart/2005/8/layout/hierarchy5"/>
    <dgm:cxn modelId="{3B73222C-7D3A-4BD7-BEB2-04050EBA0E21}" type="presParOf" srcId="{92A5A8B6-D52C-4093-B079-CFA1ED52FA62}" destId="{1720DD24-B169-46E5-8DA8-A3E50473E484}" srcOrd="0" destOrd="0" presId="urn:microsoft.com/office/officeart/2005/8/layout/hierarchy5"/>
    <dgm:cxn modelId="{AD9A855B-81CE-49F0-BC75-28F3B5D1EBE0}" type="presParOf" srcId="{92A5A8B6-D52C-4093-B079-CFA1ED52FA62}" destId="{60C4804C-CAD1-49BB-AFCE-2E3C8790EF36}" srcOrd="1" destOrd="0" presId="urn:microsoft.com/office/officeart/2005/8/layout/hierarchy5"/>
    <dgm:cxn modelId="{FE08CD91-9430-4E67-972D-A69C6FEF79C3}" type="presParOf" srcId="{EFC58871-52B0-41DB-8E1A-4643EA6FA49A}" destId="{1EEACC34-8983-496D-9151-FDAC0DCBB17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BA89C-1C05-49AA-BC4A-EAF17BF0F5CE}">
      <dsp:nvSpPr>
        <dsp:cNvPr id="0" name=""/>
        <dsp:cNvSpPr/>
      </dsp:nvSpPr>
      <dsp:spPr>
        <a:xfrm>
          <a:off x="0" y="2434397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otázka</a:t>
          </a:r>
          <a:endParaRPr lang="sk-SK" sz="1500" kern="1200" dirty="0"/>
        </a:p>
      </dsp:txBody>
      <dsp:txXfrm>
        <a:off x="31307" y="2465704"/>
        <a:ext cx="2075219" cy="1006302"/>
      </dsp:txXfrm>
    </dsp:sp>
    <dsp:sp modelId="{5336E17D-0B58-43CF-AAF2-8BD20CE581E4}">
      <dsp:nvSpPr>
        <dsp:cNvPr id="0" name=""/>
        <dsp:cNvSpPr/>
      </dsp:nvSpPr>
      <dsp:spPr>
        <a:xfrm rot="18844872">
          <a:off x="1959029" y="2529034"/>
          <a:ext cx="117509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75094" y="177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517199" y="2517411"/>
        <a:ext cx="58754" cy="58754"/>
      </dsp:txXfrm>
    </dsp:sp>
    <dsp:sp modelId="{9A48C598-DCCB-4D0A-A210-9C8F4441CA0E}">
      <dsp:nvSpPr>
        <dsp:cNvPr id="0" name=""/>
        <dsp:cNvSpPr/>
      </dsp:nvSpPr>
      <dsp:spPr>
        <a:xfrm>
          <a:off x="2955319" y="1590263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Aký? Aká? Aké?</a:t>
          </a:r>
          <a:endParaRPr lang="sk-SK" sz="1500" kern="1200" dirty="0"/>
        </a:p>
      </dsp:txBody>
      <dsp:txXfrm>
        <a:off x="2986626" y="1621570"/>
        <a:ext cx="2075219" cy="1006302"/>
      </dsp:txXfrm>
    </dsp:sp>
    <dsp:sp modelId="{CECE9CC7-D860-4B9A-9E43-C7E453FCCE12}">
      <dsp:nvSpPr>
        <dsp:cNvPr id="0" name=""/>
        <dsp:cNvSpPr/>
      </dsp:nvSpPr>
      <dsp:spPr>
        <a:xfrm rot="19453966">
          <a:off x="4989147" y="1784646"/>
          <a:ext cx="110290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02907" y="1775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5513028" y="1774827"/>
        <a:ext cx="55145" cy="55145"/>
      </dsp:txXfrm>
    </dsp:sp>
    <dsp:sp modelId="{4C0B4947-FBBA-4A1F-AE06-3184472F8558}">
      <dsp:nvSpPr>
        <dsp:cNvPr id="0" name=""/>
        <dsp:cNvSpPr/>
      </dsp:nvSpPr>
      <dsp:spPr>
        <a:xfrm>
          <a:off x="5988050" y="94562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u="sng" kern="1200" dirty="0" smtClean="0"/>
            <a:t>b</a:t>
          </a:r>
          <a:r>
            <a:rPr lang="sk-SK" sz="1500" kern="1200" dirty="0" smtClean="0"/>
            <a:t>ratislavské ulice, </a:t>
          </a:r>
          <a:r>
            <a:rPr lang="sk-SK" sz="1500" b="1" u="sng" kern="1200" dirty="0" smtClean="0"/>
            <a:t>h</a:t>
          </a:r>
          <a:r>
            <a:rPr lang="sk-SK" sz="1500" kern="1200" dirty="0" smtClean="0"/>
            <a:t>viezdoslavovský verš, štúrovský pravopis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(</a:t>
          </a:r>
          <a:r>
            <a:rPr lang="sk-SK" sz="1500" kern="1200" dirty="0" smtClean="0">
              <a:solidFill>
                <a:schemeClr val="accent5"/>
              </a:solidFill>
            </a:rPr>
            <a:t>VZŤAHOVÉ</a:t>
          </a:r>
          <a:r>
            <a:rPr lang="sk-SK" sz="1500" kern="1200" dirty="0" smtClean="0"/>
            <a:t>)</a:t>
          </a:r>
          <a:endParaRPr lang="sk-SK" sz="1500" kern="1200" dirty="0"/>
        </a:p>
      </dsp:txBody>
      <dsp:txXfrm>
        <a:off x="6019357" y="976927"/>
        <a:ext cx="2075219" cy="1006302"/>
      </dsp:txXfrm>
    </dsp:sp>
    <dsp:sp modelId="{6B83DF54-D4B6-4C6C-BF8D-7A29A260D54E}">
      <dsp:nvSpPr>
        <dsp:cNvPr id="0" name=""/>
        <dsp:cNvSpPr/>
      </dsp:nvSpPr>
      <dsp:spPr>
        <a:xfrm rot="1985613">
          <a:off x="5006308" y="2399273"/>
          <a:ext cx="107070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70702" y="1775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5514892" y="2390259"/>
        <a:ext cx="53535" cy="53535"/>
      </dsp:txXfrm>
    </dsp:sp>
    <dsp:sp modelId="{E4AC8431-600C-4ECE-9845-57C9C94A3A45}">
      <dsp:nvSpPr>
        <dsp:cNvPr id="0" name=""/>
        <dsp:cNvSpPr/>
      </dsp:nvSpPr>
      <dsp:spPr>
        <a:xfrm>
          <a:off x="5990166" y="217487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u="sng" kern="1200" dirty="0" smtClean="0"/>
            <a:t>B</a:t>
          </a:r>
          <a:r>
            <a:rPr lang="sk-SK" sz="1500" kern="1200" dirty="0" smtClean="0"/>
            <a:t>ratislavský hrad !!!je to názov!!!</a:t>
          </a:r>
          <a:endParaRPr lang="sk-SK" sz="1500" kern="1200" dirty="0"/>
        </a:p>
      </dsp:txBody>
      <dsp:txXfrm>
        <a:off x="6021473" y="2206182"/>
        <a:ext cx="2075219" cy="1006302"/>
      </dsp:txXfrm>
    </dsp:sp>
    <dsp:sp modelId="{11B126A6-2128-493D-B367-A7ECC2230211}">
      <dsp:nvSpPr>
        <dsp:cNvPr id="0" name=""/>
        <dsp:cNvSpPr/>
      </dsp:nvSpPr>
      <dsp:spPr>
        <a:xfrm rot="3563247">
          <a:off x="1731133" y="3664304"/>
          <a:ext cx="1657395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657395" y="177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/>
        </a:p>
      </dsp:txBody>
      <dsp:txXfrm>
        <a:off x="2518396" y="3640623"/>
        <a:ext cx="82869" cy="82869"/>
      </dsp:txXfrm>
    </dsp:sp>
    <dsp:sp modelId="{5ED96582-4F90-4090-9FA2-538F53B0C29D}">
      <dsp:nvSpPr>
        <dsp:cNvPr id="0" name=""/>
        <dsp:cNvSpPr/>
      </dsp:nvSpPr>
      <dsp:spPr>
        <a:xfrm>
          <a:off x="2981828" y="38608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Čí? Čia? Čie?</a:t>
          </a:r>
          <a:endParaRPr lang="sk-SK" sz="1500" kern="1200" dirty="0"/>
        </a:p>
      </dsp:txBody>
      <dsp:txXfrm>
        <a:off x="3013135" y="3892109"/>
        <a:ext cx="2075219" cy="1006302"/>
      </dsp:txXfrm>
    </dsp:sp>
    <dsp:sp modelId="{A0A4C23A-EA70-45B7-A1D5-3FBE83A6628D}">
      <dsp:nvSpPr>
        <dsp:cNvPr id="0" name=""/>
        <dsp:cNvSpPr/>
      </dsp:nvSpPr>
      <dsp:spPr>
        <a:xfrm>
          <a:off x="5119662" y="4377507"/>
          <a:ext cx="87050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70504" y="1775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5533151" y="4373498"/>
        <a:ext cx="43525" cy="43525"/>
      </dsp:txXfrm>
    </dsp:sp>
    <dsp:sp modelId="{1720DD24-B169-46E5-8DA8-A3E50473E484}">
      <dsp:nvSpPr>
        <dsp:cNvPr id="0" name=""/>
        <dsp:cNvSpPr/>
      </dsp:nvSpPr>
      <dsp:spPr>
        <a:xfrm>
          <a:off x="5990166" y="38608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b="1" u="sng" kern="1200" dirty="0" smtClean="0"/>
            <a:t>H</a:t>
          </a:r>
          <a:r>
            <a:rPr lang="sk-SK" sz="1500" kern="1200" dirty="0" smtClean="0"/>
            <a:t>viezdoslavova šatka, Štúrova rodina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/>
            <a:t>(</a:t>
          </a:r>
          <a:r>
            <a:rPr lang="sk-SK" sz="1500" kern="1200" dirty="0" smtClean="0">
              <a:solidFill>
                <a:schemeClr val="accent5"/>
              </a:solidFill>
            </a:rPr>
            <a:t>PRIVLASTŇOVACIE</a:t>
          </a:r>
          <a:r>
            <a:rPr lang="sk-SK" sz="1500" kern="1200" dirty="0" smtClean="0"/>
            <a:t>)</a:t>
          </a:r>
          <a:endParaRPr lang="sk-SK" sz="1500" kern="1200" dirty="0"/>
        </a:p>
      </dsp:txBody>
      <dsp:txXfrm>
        <a:off x="6021473" y="3892109"/>
        <a:ext cx="2075219" cy="100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275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395296" y="1"/>
            <a:ext cx="41275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8CD9-9AAF-46AF-817F-6B20842917E1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1275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395296" y="6513910"/>
            <a:ext cx="41275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41F04-1E9D-4C6B-BD9D-7E5A49F544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9368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072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00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903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9319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348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234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665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5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55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149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40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77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000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83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5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0E72-EB17-42ED-A88A-46FFBCCA4DD4}" type="datetimeFigureOut">
              <a:rPr lang="sk-SK" smtClean="0"/>
              <a:t>03.07.2017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8FFE1F-C662-4D61-8617-ADE100D1F8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430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TO PRÍDAVNÉ MENÁ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1683026"/>
            <a:ext cx="8596668" cy="4358336"/>
          </a:xfrm>
        </p:spPr>
        <p:txBody>
          <a:bodyPr>
            <a:normAutofit/>
          </a:bodyPr>
          <a:lstStyle/>
          <a:p>
            <a:endParaRPr lang="sk-S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sú plnovýznamové slová (majú </a:t>
            </a:r>
            <a:r>
              <a:rPr lang="sk-SK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vetnočlenskú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platnosť) ohybné slová (skloňujeme ich),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ktoré pomenúvajú </a:t>
            </a:r>
            <a:r>
              <a:rPr lang="sk-SK" sz="2800" b="1" u="sng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vlastnosti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osôb, zvierat, vecí a javov.</a:t>
            </a:r>
            <a:r>
              <a:rPr lang="sk-SK" sz="2800" b="1" dirty="0"/>
              <a:t/>
            </a:r>
            <a:br>
              <a:rPr lang="sk-SK" sz="2800" b="1" dirty="0"/>
            </a:br>
            <a:endParaRPr lang="sk-SK" sz="2800" dirty="0"/>
          </a:p>
        </p:txBody>
      </p:sp>
      <p:sp>
        <p:nvSpPr>
          <p:cNvPr id="4" name="Šípka doprava so zárezom 3"/>
          <p:cNvSpPr/>
          <p:nvPr/>
        </p:nvSpPr>
        <p:spPr>
          <a:xfrm>
            <a:off x="770101" y="361987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09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PÁVÍ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3048000"/>
            <a:ext cx="8596668" cy="2993362"/>
          </a:xfrm>
        </p:spPr>
        <p:txBody>
          <a:bodyPr>
            <a:normAutofit fontScale="25000" lnSpcReduction="20000"/>
          </a:bodyPr>
          <a:lstStyle/>
          <a:p>
            <a:r>
              <a:rPr lang="sk-SK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Privlastňovacie druhové prídavné mená, privlastňujú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spravidla zvieratám, v základnom tvare prípona</a:t>
            </a:r>
            <a:r>
              <a:rPr lang="sk-SK" sz="1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 -í </a:t>
            </a:r>
            <a:r>
              <a:rPr lang="sk-SK" sz="11200" dirty="0">
                <a:latin typeface="Calibri" panose="020F0502020204030204" pitchFamily="34" charset="0"/>
                <a:cs typeface="Calibri" panose="020F0502020204030204" pitchFamily="34" charset="0"/>
              </a:rPr>
              <a:t>(orlí, včelia, sokolie</a:t>
            </a:r>
            <a:r>
              <a:rPr lang="sk-SK" sz="11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sk-SK" sz="1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1200" b="1" i="1" dirty="0">
                <a:latin typeface="Calibri" panose="020F0502020204030204" pitchFamily="34" charset="0"/>
                <a:cs typeface="Calibri" panose="020F0502020204030204" pitchFamily="34" charset="0"/>
              </a:rPr>
              <a:t>POZOR! L </a:t>
            </a:r>
            <a:r>
              <a:rPr lang="sk-SK" sz="11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sg</a:t>
            </a:r>
            <a:r>
              <a:rPr lang="sk-SK" sz="11200" b="1" i="1" dirty="0">
                <a:latin typeface="Calibri" panose="020F0502020204030204" pitchFamily="34" charset="0"/>
                <a:cs typeface="Calibri" panose="020F0502020204030204" pitchFamily="34" charset="0"/>
              </a:rPr>
              <a:t>. tvary o orľom, o včeľom, o sokoľom</a:t>
            </a:r>
            <a:endParaRPr lang="sk-SK" sz="1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145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0236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Ako nám pomáha vzor PÁVÍ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1630017"/>
            <a:ext cx="8596668" cy="4411345"/>
          </a:xfrm>
        </p:spPr>
        <p:txBody>
          <a:bodyPr/>
          <a:lstStyle/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12978"/>
              </p:ext>
            </p:extLst>
          </p:nvPr>
        </p:nvGraphicFramePr>
        <p:xfrm>
          <a:off x="677336" y="1311965"/>
          <a:ext cx="8596668" cy="4729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4201"/>
                <a:gridCol w="2473162"/>
                <a:gridCol w="3179305"/>
              </a:tblGrid>
              <a:tr h="313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>
                          <a:effectLst/>
                        </a:rPr>
                        <a:t>Vzor PÁVÍ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>
                          <a:effectLst/>
                        </a:rPr>
                        <a:t>rod, číslo, pád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Výrazy s prídavnými menami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VZOR: s pávími perami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SR, pl., 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 žabími stehienkami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sfarben...  páv...  krk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ostr...  sokol...  zrak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páv...m húkaním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 ps...m zav...janím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200">
                          <a:effectLst/>
                        </a:rPr>
                        <a:t>v páv...ch pierkach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v zebr...ch stádach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páv...m chrbte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or...om lete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páv...  zrak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sob...  záprah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nádhern...m páv...m chvostom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 </a:t>
                      </a:r>
                      <a:r>
                        <a:rPr lang="sk-SK" sz="1200" dirty="0" err="1">
                          <a:effectLst/>
                        </a:rPr>
                        <a:t>prav</a:t>
                      </a:r>
                      <a:r>
                        <a:rPr lang="sk-SK" sz="1200" dirty="0">
                          <a:effectLst/>
                        </a:rPr>
                        <a:t>...m </a:t>
                      </a:r>
                      <a:r>
                        <a:rPr lang="sk-SK" sz="1200" dirty="0" err="1">
                          <a:effectLst/>
                        </a:rPr>
                        <a:t>včel</a:t>
                      </a:r>
                      <a:r>
                        <a:rPr lang="sk-SK" sz="1200" dirty="0">
                          <a:effectLst/>
                        </a:rPr>
                        <a:t>...m medom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 páv...ch zobákoch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 ťav...ch hrboch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páv...m...  okam...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osl...m... ušam...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páv...ch samičiek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krokod...l...ch  sĺz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pyšn...  páv...  krok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prenikav...  orl...  hvizd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proti páv...m samcom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proti goril...m otcom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páv...m mäse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o </a:t>
                      </a:r>
                      <a:r>
                        <a:rPr lang="sk-SK" sz="1200" dirty="0" err="1">
                          <a:effectLst/>
                        </a:rPr>
                        <a:t>motý</a:t>
                      </a:r>
                      <a:r>
                        <a:rPr lang="sk-SK" sz="1200" dirty="0">
                          <a:effectLst/>
                        </a:rPr>
                        <a:t>...</a:t>
                      </a:r>
                      <a:r>
                        <a:rPr lang="sk-SK" sz="1200" dirty="0" err="1">
                          <a:effectLst/>
                        </a:rPr>
                        <a:t>om</a:t>
                      </a:r>
                      <a:r>
                        <a:rPr lang="sk-SK" sz="1200" dirty="0">
                          <a:effectLst/>
                        </a:rPr>
                        <a:t> krídle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1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Písanie zmeravených tvarov prídavných mien </a:t>
            </a:r>
            <a:b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životné – radi / neživotné – rady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196134"/>
              </p:ext>
            </p:extLst>
          </p:nvPr>
        </p:nvGraphicFramePr>
        <p:xfrm>
          <a:off x="677335" y="3352800"/>
          <a:ext cx="8771469" cy="268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067"/>
                <a:gridCol w="1253067"/>
                <a:gridCol w="1253067"/>
                <a:gridCol w="1253067"/>
                <a:gridCol w="1253067"/>
                <a:gridCol w="1253067"/>
                <a:gridCol w="1253067"/>
              </a:tblGrid>
              <a:tr h="51784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muž.r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príklad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žen.r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príklad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str.r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príklad</a:t>
                      </a:r>
                      <a:endParaRPr lang="sk-SK" dirty="0"/>
                    </a:p>
                  </a:txBody>
                  <a:tcPr/>
                </a:tc>
              </a:tr>
              <a:tr h="893822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sg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rád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Milan je rád sám.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rada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Eva je rada.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rado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Mača je rado.</a:t>
                      </a:r>
                      <a:endParaRPr lang="sk-SK" dirty="0"/>
                    </a:p>
                  </a:txBody>
                  <a:tcPr/>
                </a:tc>
              </a:tr>
              <a:tr h="127689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pl</a:t>
                      </a:r>
                      <a:r>
                        <a:rPr lang="sk-SK" dirty="0" smtClean="0"/>
                        <a:t>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radi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Muži</a:t>
                      </a:r>
                      <a:r>
                        <a:rPr lang="sk-SK" i="1" baseline="0" dirty="0" smtClean="0"/>
                        <a:t> sú radi doma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rady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Ženy sú rady.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rady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Deti sú rady.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67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86678"/>
          </a:xfrm>
        </p:spPr>
        <p:txBody>
          <a:bodyPr/>
          <a:lstStyle/>
          <a:p>
            <a:r>
              <a:rPr lang="sk-SK" dirty="0" smtClean="0"/>
              <a:t>Vyskúšaj sa: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1987826"/>
            <a:ext cx="8596668" cy="405353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Žiaci rad_ čítajú. Kuchárky rad_ varia. Deti rad_ spievajú.</a:t>
            </a:r>
          </a:p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Žiaci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</a:t>
            </a:r>
            <a:r>
              <a:rPr lang="sk-SK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čítajú. Kuchárky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</a:t>
            </a:r>
            <a:r>
              <a:rPr lang="sk-SK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varia. Deti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rad</a:t>
            </a:r>
            <a:r>
              <a:rPr lang="sk-SK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spievajú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300" y="1110608"/>
            <a:ext cx="8596668" cy="1089254"/>
          </a:xfrm>
        </p:spPr>
        <p:txBody>
          <a:bodyPr/>
          <a:lstStyle/>
          <a:p>
            <a:r>
              <a:rPr lang="sk-SK" dirty="0" smtClean="0"/>
              <a:t>STUPŇOVANIE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15617" y="2937188"/>
            <a:ext cx="8558386" cy="2450660"/>
          </a:xfrm>
        </p:spPr>
        <p:txBody>
          <a:bodyPr/>
          <a:lstStyle/>
          <a:p>
            <a:pPr lvl="0"/>
            <a:r>
              <a:rPr lang="sk-SK" dirty="0" smtClean="0"/>
              <a:t>Pri stupňovaní prídavných mien</a:t>
            </a:r>
            <a:r>
              <a:rPr lang="sk-SK" dirty="0"/>
              <a:t> </a:t>
            </a:r>
            <a:r>
              <a:rPr lang="sk-SK" dirty="0" smtClean="0"/>
              <a:t>vystihujeme </a:t>
            </a:r>
            <a:r>
              <a:rPr lang="sk-SK" b="1" dirty="0" smtClean="0"/>
              <a:t>mieru vlastnosti. </a:t>
            </a:r>
            <a:r>
              <a:rPr lang="sk-SK" dirty="0" smtClean="0"/>
              <a:t>Pri stupňovaní platí </a:t>
            </a:r>
            <a:r>
              <a:rPr lang="sk-SK" b="1" dirty="0" smtClean="0">
                <a:solidFill>
                  <a:schemeClr val="accent5"/>
                </a:solidFill>
              </a:rPr>
              <a:t>rytmické krátenie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tak, ako sa uvádza pri </a:t>
            </a:r>
            <a:r>
              <a:rPr lang="sk-SK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skloňovacích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vzoroch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r>
              <a:rPr lang="sk-SK" b="1" dirty="0" smtClean="0"/>
              <a:t>pravidelné – nemení sa koreň slova: </a:t>
            </a:r>
            <a:r>
              <a:rPr lang="sk-SK" dirty="0"/>
              <a:t>vysoký, vyš</a:t>
            </a:r>
            <a:r>
              <a:rPr lang="sk-SK" b="1" dirty="0"/>
              <a:t>ší</a:t>
            </a:r>
            <a:r>
              <a:rPr lang="sk-SK" dirty="0"/>
              <a:t>, </a:t>
            </a:r>
            <a:r>
              <a:rPr lang="sk-SK" b="1" dirty="0"/>
              <a:t>naj</a:t>
            </a:r>
            <a:r>
              <a:rPr lang="sk-SK" dirty="0"/>
              <a:t>vyš</a:t>
            </a:r>
            <a:r>
              <a:rPr lang="sk-SK" b="1" dirty="0"/>
              <a:t>ší</a:t>
            </a:r>
          </a:p>
          <a:p>
            <a:pPr lvl="0"/>
            <a:r>
              <a:rPr lang="sk-SK" b="1" dirty="0"/>
              <a:t> </a:t>
            </a:r>
            <a:endParaRPr lang="sk-SK" b="1" dirty="0" smtClean="0"/>
          </a:p>
          <a:p>
            <a:pPr lvl="0"/>
            <a:r>
              <a:rPr lang="sk-SK" b="1" dirty="0" smtClean="0"/>
              <a:t>nepravidelné – mení sa koreň slova: </a:t>
            </a:r>
            <a:r>
              <a:rPr lang="sk-SK" dirty="0"/>
              <a:t>zlý, hor</a:t>
            </a:r>
            <a:r>
              <a:rPr lang="sk-SK" b="1" dirty="0"/>
              <a:t>ší</a:t>
            </a:r>
            <a:r>
              <a:rPr lang="sk-SK" dirty="0"/>
              <a:t>, </a:t>
            </a:r>
            <a:r>
              <a:rPr lang="sk-SK" b="1" dirty="0"/>
              <a:t>naj</a:t>
            </a:r>
            <a:r>
              <a:rPr lang="sk-SK" dirty="0"/>
              <a:t>hor</a:t>
            </a:r>
            <a:r>
              <a:rPr lang="sk-SK" b="1" dirty="0"/>
              <a:t>ší</a:t>
            </a:r>
          </a:p>
          <a:p>
            <a:endParaRPr lang="sk-SK" dirty="0"/>
          </a:p>
        </p:txBody>
      </p:sp>
      <p:sp>
        <p:nvSpPr>
          <p:cNvPr id="4" name="Výložka 3"/>
          <p:cNvSpPr/>
          <p:nvPr/>
        </p:nvSpPr>
        <p:spPr>
          <a:xfrm>
            <a:off x="222984" y="392020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5" name="Výložka 4"/>
          <p:cNvSpPr/>
          <p:nvPr/>
        </p:nvSpPr>
        <p:spPr>
          <a:xfrm>
            <a:off x="222984" y="4763769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592" y="5031419"/>
            <a:ext cx="8596668" cy="182658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55631" y="673285"/>
            <a:ext cx="8596668" cy="4358134"/>
          </a:xfrm>
        </p:spPr>
        <p:txBody>
          <a:bodyPr>
            <a:noAutofit/>
          </a:bodyPr>
          <a:lstStyle/>
          <a:p>
            <a:r>
              <a:rPr lang="sk-SK" sz="2800" b="1" dirty="0"/>
              <a:t>V ktorej možnosti sa všetky prídavné mená stupňujú </a:t>
            </a:r>
            <a:r>
              <a:rPr lang="sk-SK" sz="2800" b="1" u="sng" dirty="0"/>
              <a:t>nepravidelne</a:t>
            </a:r>
            <a:r>
              <a:rPr lang="sk-SK" sz="2800" b="1" dirty="0" smtClean="0"/>
              <a:t>?</a:t>
            </a:r>
          </a:p>
          <a:p>
            <a:endParaRPr lang="sk-SK" sz="2800" dirty="0"/>
          </a:p>
          <a:p>
            <a:r>
              <a:rPr lang="sk-SK" sz="2800" dirty="0" smtClean="0"/>
              <a:t>a) pekný </a:t>
            </a:r>
            <a:r>
              <a:rPr lang="sk-SK" sz="2800" dirty="0"/>
              <a:t>, dobrý, zlý                                   </a:t>
            </a:r>
            <a:endParaRPr lang="sk-SK" sz="2800" dirty="0" smtClean="0"/>
          </a:p>
          <a:p>
            <a:r>
              <a:rPr lang="sk-SK" sz="2800" dirty="0" smtClean="0"/>
              <a:t>b</a:t>
            </a:r>
            <a:r>
              <a:rPr lang="sk-SK" sz="2800" dirty="0"/>
              <a:t>) hrubý, drahý,  múdry</a:t>
            </a:r>
          </a:p>
          <a:p>
            <a:r>
              <a:rPr lang="sk-SK" sz="2800" dirty="0"/>
              <a:t>c) denný, tmavý,  poľný,                            </a:t>
            </a:r>
            <a:endParaRPr lang="sk-SK" sz="2800" dirty="0" smtClean="0"/>
          </a:p>
          <a:p>
            <a:r>
              <a:rPr lang="sk-SK" sz="2800" dirty="0" smtClean="0"/>
              <a:t>d</a:t>
            </a:r>
            <a:r>
              <a:rPr lang="sk-SK" sz="2800" dirty="0"/>
              <a:t>) milý, malý,  krásny</a:t>
            </a:r>
          </a:p>
          <a:p>
            <a:endParaRPr lang="sk-SK" sz="2800" dirty="0"/>
          </a:p>
        </p:txBody>
      </p:sp>
      <p:sp>
        <p:nvSpPr>
          <p:cNvPr id="5" name="Ovál 4"/>
          <p:cNvSpPr/>
          <p:nvPr/>
        </p:nvSpPr>
        <p:spPr>
          <a:xfrm>
            <a:off x="755373" y="2093842"/>
            <a:ext cx="657457" cy="75850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4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34" y="31805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Doplň do slovných spojení správne písmeno a urči prídavné mená podľa zadania v </a:t>
            </a:r>
            <a:r>
              <a:rPr lang="sk-SK" b="1" dirty="0" smtClean="0"/>
              <a:t>tabuľke: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009647"/>
              </p:ext>
            </p:extLst>
          </p:nvPr>
        </p:nvGraphicFramePr>
        <p:xfrm>
          <a:off x="1086155" y="2080583"/>
          <a:ext cx="7779026" cy="4081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9464"/>
                <a:gridCol w="989417"/>
                <a:gridCol w="711143"/>
                <a:gridCol w="806621"/>
                <a:gridCol w="1682381"/>
              </a:tblGrid>
              <a:tr h="32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rod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číslo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pád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vzor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o vče_  om vosku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 rýdz_m_    kovmi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_ túrovo námestie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ps_    štekot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_ iptovské halušky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 hus_ m_   perami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_ túrovský  verš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  _ ánošíkovho pokladu</a:t>
                      </a:r>
                      <a:r>
                        <a:rPr lang="sk-SK" sz="1100">
                          <a:effectLst/>
                        </a:rPr>
                        <a:t> 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so sov_ m_   očami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78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 – čo mám vedieť o prídavných menách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Máme 3 druhy prídavných mien: </a:t>
            </a:r>
          </a:p>
          <a:p>
            <a:r>
              <a:rPr lang="sk-SK" dirty="0"/>
              <a:t>  AKOSTNÉ- dajú sa stupňovať a majú antonymum!!! Pekný-škaredý</a:t>
            </a:r>
          </a:p>
          <a:p>
            <a:r>
              <a:rPr lang="sk-SK" dirty="0"/>
              <a:t>  VZŤAHOVÉ- dá sa od nich utvoriť konkrétne podstatné   meno!!! Drevený-drevo</a:t>
            </a:r>
          </a:p>
          <a:p>
            <a:r>
              <a:rPr lang="sk-SK" dirty="0"/>
              <a:t>  PRIVLASTŇOVACIE – to sú tie, ktoré sa skloňujú  podľa vzoru </a:t>
            </a:r>
            <a:r>
              <a:rPr lang="sk-SK" dirty="0" smtClean="0"/>
              <a:t>  OTCOV,MATKIN,PÁVÍ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39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768" y="238539"/>
            <a:ext cx="8596668" cy="1320800"/>
          </a:xfrm>
        </p:spPr>
        <p:txBody>
          <a:bodyPr/>
          <a:lstStyle/>
          <a:p>
            <a:r>
              <a:rPr lang="sk-SK" dirty="0" smtClean="0"/>
              <a:t>Vzory: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8960415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408086" y="1467836"/>
            <a:ext cx="2687914" cy="1431593"/>
          </a:xfrm>
          <a:prstGeom prst="flowChartMagneticTap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CUDZÍ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majú mäkké </a:t>
            </a:r>
            <a:r>
              <a:rPr kumimoji="0" lang="sk-SK" alt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zakončenie.VŠADE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PÍŠEME   </a:t>
            </a: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endParaRPr kumimoji="0" lang="sk-SK" altLang="sk-SK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krajší, </a:t>
            </a:r>
            <a:r>
              <a:rPr kumimoji="0" lang="sk-SK" altLang="sk-S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milší,lepší</a:t>
            </a:r>
            <a:endParaRPr kumimoji="0" lang="sk-SK" altLang="sk-S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96516" y="205033"/>
            <a:ext cx="2834492" cy="1640992"/>
          </a:xfrm>
          <a:prstGeom prst="cloudCallout">
            <a:avLst>
              <a:gd name="adj1" fmla="val -21741"/>
              <a:gd name="adj2" fmla="val 2400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PÁVÍ</a:t>
            </a: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je to vzor pre zvieracie  prídavné mená!!! Všade píšeme </a:t>
            </a:r>
            <a:r>
              <a:rPr kumimoji="0" lang="sk-SK" altLang="sk-SK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endParaRPr kumimoji="0" lang="sk-SK" altLang="sk-SK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79768" y="1233687"/>
            <a:ext cx="2857501" cy="5286382"/>
          </a:xfrm>
          <a:prstGeom prst="wedgeRectCallout">
            <a:avLst>
              <a:gd name="adj1" fmla="val -4000"/>
              <a:gd name="adj2" fmla="val -322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VZOR PEKNÝ</a:t>
            </a:r>
            <a:r>
              <a:rPr kumimoji="0" lang="sk-SK" alt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!!!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Je to vzor tvrdého zakončenia!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Vo všetkých pádoch píšeme </a:t>
            </a:r>
            <a:r>
              <a:rPr kumimoji="0" lang="sk-SK" altLang="sk-SK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ý</a:t>
            </a:r>
            <a:r>
              <a:rPr kumimoji="0" lang="sk-SK" altLang="sk-S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OKREM </a:t>
            </a:r>
            <a:r>
              <a:rPr kumimoji="0" lang="sk-SK" altLang="sk-SK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N.pl.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sk-SK" altLang="sk-SK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N.:Pekní</a:t>
            </a:r>
            <a:r>
              <a:rPr kumimoji="0" lang="sk-SK" altLang="sk-SK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chlapci!!!!!!!!</a:t>
            </a:r>
            <a:endParaRPr kumimoji="0" lang="sk-SK" altLang="sk-SK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G.: od pekných chlapcov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D.: pekným chlapcom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A.: pekných chlapcov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L.: o pekných chlapcoch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I.: s peknými chlapcami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 inštrumentáli v prípone –MI,-AMI                                                            </a:t>
            </a:r>
            <a:endParaRPr kumimoji="0" lang="sk-SK" altLang="sk-S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vždy píšeme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056744" y="3194132"/>
            <a:ext cx="3886201" cy="3086101"/>
          </a:xfrm>
          <a:prstGeom prst="irregularSeal1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VZOR OTCOV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! Je to vzor pre privlastňovacie prídavné mená. Všade píšeme </a:t>
            </a: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y</a:t>
            </a:r>
            <a:r>
              <a:rPr kumimoji="0" lang="sk-SK" alt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okrem prípony </a:t>
            </a:r>
            <a:r>
              <a:rPr kumimoji="0" lang="sk-SK" alt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OVI!!!</a:t>
            </a:r>
            <a:endParaRPr kumimoji="0" lang="sk-SK" altLang="sk-S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976720" y="1879531"/>
            <a:ext cx="2743201" cy="3389313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VZOR MATKIN!!!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to vzor pre privlastňovacie prídavné mená.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N.: </a:t>
            </a:r>
            <a:r>
              <a:rPr kumimoji="0" lang="sk-SK" alt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MATKINI</a:t>
            </a:r>
            <a:r>
              <a:rPr kumimoji="0" lang="sk-SK" alt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BRATIA-obe mäkké 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 ostatných pádoch prvé bude I a druhé Y!!!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G.: od matkiných bratov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D.:matkiným</a:t>
            </a:r>
            <a:r>
              <a:rPr kumimoji="0" lang="sk-SK" altLang="sk-SK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bratom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sk-SK" altLang="sk-SK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I. s </a:t>
            </a:r>
            <a:r>
              <a:rPr kumimoji="0" lang="sk-SK" altLang="sk-SK" sz="2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matkinými </a:t>
            </a:r>
            <a:r>
              <a:rPr kumimoji="0" lang="sk-SK" altLang="sk-SK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bratmi /-mi,-</a:t>
            </a:r>
            <a:r>
              <a:rPr kumimoji="0" lang="sk-SK" altLang="sk-SK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ami</a:t>
            </a:r>
            <a:r>
              <a:rPr kumimoji="0" lang="sk-SK" altLang="sk-SK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vždy í/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sk-SK" altLang="sk-SK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7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Gramatické kategórie: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27115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ROD </a:t>
            </a:r>
          </a:p>
          <a:p>
            <a:r>
              <a:rPr lang="sk-SK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ČÍSLO</a:t>
            </a:r>
          </a:p>
          <a:p>
            <a:r>
              <a:rPr lang="sk-SK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PÁD</a:t>
            </a:r>
          </a:p>
          <a:p>
            <a:endParaRPr lang="sk-SK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3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391056"/>
          </a:xfrm>
        </p:spPr>
        <p:txBody>
          <a:bodyPr/>
          <a:lstStyle/>
          <a:p>
            <a:r>
              <a:rPr lang="sk-SK" dirty="0" smtClean="0"/>
              <a:t>ROZDELENIE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604" y="2517913"/>
            <a:ext cx="8596668" cy="3776869"/>
          </a:xfrm>
        </p:spPr>
        <p:txBody>
          <a:bodyPr>
            <a:normAutofit/>
          </a:bodyPr>
          <a:lstStyle/>
          <a:p>
            <a:r>
              <a:rPr lang="sk-SK" u="sng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k-SK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tázka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k-SK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Aký? Aká? Aké?             </a:t>
            </a:r>
            <a:r>
              <a:rPr lang="sk-SK" u="sng" dirty="0">
                <a:latin typeface="Calibri" panose="020F0502020204030204" pitchFamily="34" charset="0"/>
                <a:cs typeface="Calibri" panose="020F0502020204030204" pitchFamily="34" charset="0"/>
              </a:rPr>
              <a:t>Gramatické kategórie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k-SK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rod, číslo, pád; </a:t>
            </a:r>
            <a:r>
              <a:rPr lang="sk-SK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vzor</a:t>
            </a:r>
            <a:endParaRPr lang="sk-SK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u="sng" dirty="0">
                <a:latin typeface="Calibri" panose="020F0502020204030204" pitchFamily="34" charset="0"/>
                <a:cs typeface="Calibri" panose="020F0502020204030204" pitchFamily="34" charset="0"/>
              </a:rPr>
              <a:t>Rozdelenie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0"/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</a:p>
          <a:p>
            <a:pPr lvl="0"/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VLASTNOSTNÉ</a:t>
            </a:r>
          </a:p>
          <a:p>
            <a:pPr lvl="0"/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akostné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pomenúvajú kvalitu, stupňujú sa: dlhý, veľký,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modré</a:t>
            </a:r>
          </a:p>
          <a:p>
            <a:pPr lvl="0"/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dajú sa stupňovať a vieme k nim utvoriť opozitá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vzťahové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sú odvodené od podstatných mien: drevený, pracovitý</a:t>
            </a:r>
          </a:p>
          <a:p>
            <a:pPr lvl="0"/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PRIVLASTŇOVACIE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odpovedajú na otázky čí? čia? čie?: Vierkin, hadí, priateľov</a:t>
            </a:r>
          </a:p>
          <a:p>
            <a:endParaRPr lang="sk-SK" dirty="0"/>
          </a:p>
        </p:txBody>
      </p:sp>
      <p:sp>
        <p:nvSpPr>
          <p:cNvPr id="5" name="Šípka doprava so zárezom 4"/>
          <p:cNvSpPr/>
          <p:nvPr/>
        </p:nvSpPr>
        <p:spPr>
          <a:xfrm>
            <a:off x="1059048" y="3852285"/>
            <a:ext cx="768626" cy="3218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doprava so zárezom 7"/>
          <p:cNvSpPr/>
          <p:nvPr/>
        </p:nvSpPr>
        <p:spPr>
          <a:xfrm>
            <a:off x="1827674" y="5025743"/>
            <a:ext cx="768626" cy="3218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so zárezom 8"/>
          <p:cNvSpPr/>
          <p:nvPr/>
        </p:nvSpPr>
        <p:spPr>
          <a:xfrm>
            <a:off x="1059048" y="5474301"/>
            <a:ext cx="768626" cy="3218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so zárezom 6"/>
          <p:cNvSpPr/>
          <p:nvPr/>
        </p:nvSpPr>
        <p:spPr>
          <a:xfrm>
            <a:off x="1827674" y="4245432"/>
            <a:ext cx="768626" cy="32182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3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sk-SK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Mgr.Marcela</a:t>
            </a:r>
            <a:r>
              <a:rPr lang="sk-SK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Slížiková</a:t>
            </a:r>
            <a:endParaRPr lang="sk-SK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291548"/>
            <a:ext cx="8596668" cy="1590261"/>
          </a:xfrm>
        </p:spPr>
        <p:txBody>
          <a:bodyPr/>
          <a:lstStyle/>
          <a:p>
            <a:r>
              <a:rPr lang="sk-SK" dirty="0" smtClean="0"/>
              <a:t>Písanie veľkých písmen v prídavných menách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4648456"/>
              </p:ext>
            </p:extLst>
          </p:nvPr>
        </p:nvGraphicFramePr>
        <p:xfrm>
          <a:off x="1146003" y="6096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83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19200"/>
          </a:xfrm>
        </p:spPr>
        <p:txBody>
          <a:bodyPr/>
          <a:lstStyle/>
          <a:p>
            <a:r>
              <a:rPr lang="sk-SK" dirty="0" smtClean="0"/>
              <a:t>VZORY PRÍDAVNÝCH MIEN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2451652"/>
            <a:ext cx="8596668" cy="3589710"/>
          </a:xfrm>
          <a:effectLst/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Akostné a vzťahové sa skloňujú podľa vzorov :</a:t>
            </a:r>
            <a:endParaRPr lang="sk-S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Pekný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– slušný (chlapec), slušní (chlapci)</a:t>
            </a:r>
          </a:p>
          <a:p>
            <a:r>
              <a:rPr lang="sk-SK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Cud</a:t>
            </a:r>
            <a:r>
              <a:rPr lang="sk-SK" sz="1925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zí</a:t>
            </a:r>
            <a:r>
              <a:rPr lang="sk-SK" sz="1925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svieži (vzduch), súci (odborník), mladší (brat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Privlastňovacie majú vzory</a:t>
            </a:r>
            <a:r>
              <a:rPr lang="sk-SK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DRUHOVÉ – privlastňujeme celému druhu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Páví</a:t>
            </a:r>
            <a:r>
              <a:rPr lang="sk-SK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vraní (skok), myší (piskot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INDIVIDUÁLNE – privlastňujeme </a:t>
            </a:r>
            <a:r>
              <a:rPr lang="sk-SK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jednému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Otcov</a:t>
            </a:r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synov (sen), strýkovo (auto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)             </a:t>
            </a:r>
            <a:r>
              <a:rPr lang="sk-SK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Matkin</a:t>
            </a: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– mamičkina (sestra)</a:t>
            </a:r>
          </a:p>
        </p:txBody>
      </p:sp>
    </p:spTree>
    <p:extLst>
      <p:ext uri="{BB962C8B-B14F-4D97-AF65-F5344CB8AC3E}">
        <p14:creationId xmlns:p14="http://schemas.microsoft.com/office/powerpoint/2010/main" val="112493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040835"/>
          </a:xfrm>
        </p:spPr>
        <p:txBody>
          <a:bodyPr/>
          <a:lstStyle/>
          <a:p>
            <a:r>
              <a:rPr lang="sk-SK" dirty="0" smtClean="0"/>
              <a:t>VZOR PEKNÝ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2800625"/>
            <a:ext cx="8596668" cy="212918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akostné a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vzťahové prídavné mená,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ktoré majú tvarotvorný základ zakončený na 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tvrdú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alebo 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obojakú spoluhlásku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(soľ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ý, slovens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á) </a:t>
            </a:r>
            <a:endParaRPr lang="sk-S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Pozor na písanie i/y v prípone!</a:t>
            </a:r>
          </a:p>
          <a:p>
            <a:endParaRPr lang="sk-SK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947008" y="4346713"/>
            <a:ext cx="4028661" cy="2319130"/>
          </a:xfrm>
          <a:prstGeom prst="ellipse">
            <a:avLst/>
          </a:prstGeom>
          <a:ln w="57150"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 N </a:t>
            </a:r>
            <a:r>
              <a:rPr lang="sk-SK" dirty="0" err="1" smtClean="0"/>
              <a:t>sg</a:t>
            </a:r>
            <a:r>
              <a:rPr lang="sk-SK" dirty="0" smtClean="0"/>
              <a:t>. sa v prípone píše - </a:t>
            </a:r>
            <a:r>
              <a:rPr lang="sk-SK" b="1" u="sng" dirty="0" smtClean="0"/>
              <a:t>ý</a:t>
            </a:r>
          </a:p>
          <a:p>
            <a:pPr algn="ctr"/>
            <a:r>
              <a:rPr lang="sk-SK" dirty="0" smtClean="0"/>
              <a:t>V N </a:t>
            </a:r>
            <a:r>
              <a:rPr lang="sk-SK" dirty="0" err="1" smtClean="0"/>
              <a:t>pl</a:t>
            </a:r>
            <a:r>
              <a:rPr lang="sk-SK" dirty="0" smtClean="0"/>
              <a:t>. sa píše pri životných </a:t>
            </a:r>
            <a:r>
              <a:rPr lang="sk-SK" dirty="0" err="1" smtClean="0"/>
              <a:t>príd.m</a:t>
            </a:r>
            <a:r>
              <a:rPr lang="sk-SK" b="1" u="sng" dirty="0" smtClean="0"/>
              <a:t>.-í</a:t>
            </a:r>
            <a:endParaRPr lang="sk-SK" b="1" u="sng" dirty="0"/>
          </a:p>
        </p:txBody>
      </p:sp>
      <p:sp>
        <p:nvSpPr>
          <p:cNvPr id="7" name="Ovál 6"/>
          <p:cNvSpPr/>
          <p:nvPr/>
        </p:nvSpPr>
        <p:spPr>
          <a:xfrm>
            <a:off x="5110505" y="4346713"/>
            <a:ext cx="4028661" cy="2319130"/>
          </a:xfrm>
          <a:prstGeom prst="ellipse">
            <a:avLst/>
          </a:prstGeom>
          <a:ln w="57150"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 I </a:t>
            </a:r>
            <a:r>
              <a:rPr lang="sk-SK" dirty="0" err="1" smtClean="0"/>
              <a:t>pl.v</a:t>
            </a:r>
            <a:r>
              <a:rPr lang="sk-SK" dirty="0" smtClean="0"/>
              <a:t> prípone </a:t>
            </a:r>
            <a:r>
              <a:rPr lang="sk-SK" b="1" dirty="0" smtClean="0"/>
              <a:t>–</a:t>
            </a:r>
            <a:r>
              <a:rPr lang="sk-SK" b="1" dirty="0" err="1" smtClean="0"/>
              <a:t>ými</a:t>
            </a:r>
            <a:r>
              <a:rPr lang="sk-SK" b="1" dirty="0" smtClean="0"/>
              <a:t> </a:t>
            </a:r>
            <a:r>
              <a:rPr lang="sk-SK" dirty="0" smtClean="0"/>
              <a:t>sa píše na konci </a:t>
            </a:r>
            <a:r>
              <a:rPr lang="sk-SK" b="1" u="sng" dirty="0" smtClean="0"/>
              <a:t>i</a:t>
            </a:r>
            <a:endParaRPr lang="sk-SK" b="1" u="sng" dirty="0"/>
          </a:p>
        </p:txBody>
      </p:sp>
    </p:spTree>
    <p:extLst>
      <p:ext uri="{BB962C8B-B14F-4D97-AF65-F5344CB8AC3E}">
        <p14:creationId xmlns:p14="http://schemas.microsoft.com/office/powerpoint/2010/main" val="41750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CUDZÍ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3227719"/>
            <a:ext cx="8596668" cy="1570962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akostné a 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vzťahové prídavné mená,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ktoré majú tvarotvorný základ zakončený na 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mäkkú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 spoluhlásku (šir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í, rú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č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</a:p>
          <a:p>
            <a:endParaRPr lang="sk-SK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2400119" y="4312189"/>
            <a:ext cx="4298334" cy="2319130"/>
          </a:xfrm>
          <a:prstGeom prst="ellipse">
            <a:avLst/>
          </a:prstGeom>
          <a:ln w="57150"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Ani v jednom tvare </a:t>
            </a:r>
            <a:r>
              <a:rPr lang="sk-SK" b="1" dirty="0" smtClean="0"/>
              <a:t>nie je </a:t>
            </a:r>
            <a:r>
              <a:rPr lang="sk-SK" b="1" u="sng" dirty="0" smtClean="0"/>
              <a:t>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81285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MATKIN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2827131"/>
            <a:ext cx="8596668" cy="1570962"/>
          </a:xfrm>
        </p:spPr>
        <p:txBody>
          <a:bodyPr>
            <a:normAutofit fontScale="85000" lnSpcReduction="20000"/>
          </a:bodyPr>
          <a:lstStyle/>
          <a:p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Privlastňovacie prídavné mená,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ktoré privlastňujú osobám ženského rodu, v základnom tvare prípona 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-in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(mníškin, </a:t>
            </a:r>
            <a:r>
              <a:rPr lang="sk-SK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líškina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, Luckino</a:t>
            </a:r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sk-SK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Pozor!!! Zástupk</a:t>
            </a:r>
            <a:r>
              <a:rPr lang="sk-SK" sz="28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sk-SK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ňa – čí </a:t>
            </a:r>
            <a:r>
              <a:rPr lang="sk-SK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zástupk</a:t>
            </a:r>
            <a:r>
              <a:rPr lang="sk-SK" sz="28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sk-SK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k-SK" sz="28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sk-SK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  <a:endParaRPr lang="sk-SK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 OTCOV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71318" y="3227719"/>
            <a:ext cx="8596668" cy="1570962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Privlastňovacie prídavné mená,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ktoré privlastňujú osobám mužského rodu, v základnom tvare prípona </a:t>
            </a:r>
            <a:r>
              <a:rPr lang="sk-SK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k-SK" sz="28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sk-SK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(starost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, brat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ova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, Petr</a:t>
            </a:r>
            <a:r>
              <a:rPr lang="sk-SK" sz="2800" b="1" dirty="0">
                <a:latin typeface="Calibri" panose="020F0502020204030204" pitchFamily="34" charset="0"/>
                <a:cs typeface="Calibri" panose="020F0502020204030204" pitchFamily="34" charset="0"/>
              </a:rPr>
              <a:t>ovo</a:t>
            </a:r>
            <a:r>
              <a:rPr lang="sk-SK" sz="28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2589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569843"/>
            <a:ext cx="8596668" cy="135172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Ako nám pomáhajú vzory MATKIN a OTCOV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77335" y="2160104"/>
            <a:ext cx="8596668" cy="3881258"/>
          </a:xfrm>
        </p:spPr>
        <p:txBody>
          <a:bodyPr/>
          <a:lstStyle/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63663"/>
              </p:ext>
            </p:extLst>
          </p:nvPr>
        </p:nvGraphicFramePr>
        <p:xfrm>
          <a:off x="677336" y="2160108"/>
          <a:ext cx="8596668" cy="388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4201"/>
                <a:gridCol w="2473162"/>
                <a:gridCol w="3179305"/>
              </a:tblGrid>
              <a:tr h="277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>
                          <a:effectLst/>
                        </a:rPr>
                        <a:t>Vzor OTCOV a MATKIN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>
                          <a:effectLst/>
                        </a:rPr>
                        <a:t>rod, číslo, pád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100">
                          <a:effectLst/>
                        </a:rPr>
                        <a:t>Výrazy s prídavnými menami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VZOR: matkin otec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MR, sg., N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Vierkin brat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otcov...m...  bratm...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 Ferkov...m...  </a:t>
                      </a:r>
                      <a:r>
                        <a:rPr lang="sk-SK" sz="1200" dirty="0" err="1">
                          <a:effectLst/>
                        </a:rPr>
                        <a:t>rodičm</a:t>
                      </a:r>
                      <a:r>
                        <a:rPr lang="sk-SK" sz="1200" dirty="0">
                          <a:effectLst/>
                        </a:rPr>
                        <a:t>...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 matk...n...ch príhodách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o </a:t>
                      </a:r>
                      <a:r>
                        <a:rPr lang="sk-SK" sz="1200" dirty="0" err="1">
                          <a:effectLst/>
                        </a:rPr>
                        <a:t>Tamar</a:t>
                      </a:r>
                      <a:r>
                        <a:rPr lang="sk-SK" sz="1200" dirty="0">
                          <a:effectLst/>
                        </a:rPr>
                        <a:t>...n...ch záľubách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562100" algn="l"/>
                        </a:tabLst>
                      </a:pPr>
                      <a:r>
                        <a:rPr lang="sk-SK" sz="1200">
                          <a:effectLst/>
                        </a:rPr>
                        <a:t>otcov...  strom...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susedov...  holub...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  býval...  učiteľ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Jank...n nov...  priateľ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podľa matk...n...ch pokynov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podľa babičk...n...ch receptov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matk...no...  sukňo...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Aničk...no...  mašľo...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otcov...ch učňo...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bez strýkov...ch syno...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matk...no svedomie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kačk...no perie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matk...n...  znám...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babk...n...  príbuzn...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otcov...  náradie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Svätoplukov...  námestie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 otcov...m gazdom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 starostov...m zástupcom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 matk...n...m kuchárom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 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 </a:t>
                      </a:r>
                      <a:r>
                        <a:rPr lang="sk-SK" sz="1200" dirty="0" err="1">
                          <a:effectLst/>
                        </a:rPr>
                        <a:t>učiteľk</a:t>
                      </a:r>
                      <a:r>
                        <a:rPr lang="sk-SK" sz="1200" dirty="0">
                          <a:effectLst/>
                        </a:rPr>
                        <a:t>...n...m žiakom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9225" y="2708283"/>
            <a:ext cx="159505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437</TotalTime>
  <Words>1014</Words>
  <Application>Microsoft Office PowerPoint</Application>
  <PresentationFormat>Širokouhlá</PresentationFormat>
  <Paragraphs>274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Fazeta</vt:lpstr>
      <vt:lpstr>ČO SÚ TO PRÍDAVNÉ MENÁ</vt:lpstr>
      <vt:lpstr>ROZDELENIE</vt:lpstr>
      <vt:lpstr>Písanie veľkých písmen v prídavných menách</vt:lpstr>
      <vt:lpstr>VZORY PRÍDAVNÝCH MIEN</vt:lpstr>
      <vt:lpstr>VZOR PEKNÝ</vt:lpstr>
      <vt:lpstr>VZOR CUDZÍ</vt:lpstr>
      <vt:lpstr>VZOR MATKIN</vt:lpstr>
      <vt:lpstr>VZOR OTCOV</vt:lpstr>
      <vt:lpstr>Ako nám pomáhajú vzory MATKIN a OTCOV</vt:lpstr>
      <vt:lpstr>VZOR PÁVÍ</vt:lpstr>
      <vt:lpstr>Ako nám pomáha vzor PÁVÍ</vt:lpstr>
      <vt:lpstr>Písanie zmeravených tvarov prídavných mien  životné – radi / neživotné – rady </vt:lpstr>
      <vt:lpstr>Vyskúšaj sa:</vt:lpstr>
      <vt:lpstr>STUPŇOVANIE</vt:lpstr>
      <vt:lpstr>Prezentácia programu PowerPoint</vt:lpstr>
      <vt:lpstr>Doplň do slovných spojení správne písmeno a urči prídavné mená podľa zadania v tabuľke:</vt:lpstr>
      <vt:lpstr>Zhrnutie – čo mám vedieť o prídavných menách</vt:lpstr>
      <vt:lpstr>Vzory:</vt:lpstr>
      <vt:lpstr>Gramatické kategórie:</vt:lpstr>
      <vt:lpstr>Ďakujem za pozornosť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PRÍDAVNÉ MENÁ</dc:title>
  <dc:creator>Marcela</dc:creator>
  <cp:lastModifiedBy>Marcela</cp:lastModifiedBy>
  <cp:revision>41</cp:revision>
  <cp:lastPrinted>2017-06-29T18:49:03Z</cp:lastPrinted>
  <dcterms:created xsi:type="dcterms:W3CDTF">2017-06-28T07:06:24Z</dcterms:created>
  <dcterms:modified xsi:type="dcterms:W3CDTF">2017-07-03T06:00:57Z</dcterms:modified>
</cp:coreProperties>
</file>