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oOlaVWrfapNBAisyyhNSw==" hashData="wQFFNcW/lZ5YUcGe/4IlcwspGH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243"/>
    <a:srgbClr val="FFB3FF"/>
    <a:srgbClr val="8A103C"/>
    <a:srgbClr val="8E0033"/>
    <a:srgbClr val="6C0027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10AD-40BC-46F1-8EDB-E174B5361AB2}" type="datetimeFigureOut">
              <a:rPr lang="sk-SK" smtClean="0"/>
              <a:pPr/>
              <a:t>1. 1. 2013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EA3F-9836-45AD-B32D-6FC567F533A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ĺžnik 12"/>
          <p:cNvSpPr/>
          <p:nvPr/>
        </p:nvSpPr>
        <p:spPr>
          <a:xfrm>
            <a:off x="1187624" y="2348880"/>
            <a:ext cx="6768752" cy="1130424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Vývojový diagram: spojnica 1"/>
          <p:cNvSpPr/>
          <p:nvPr/>
        </p:nvSpPr>
        <p:spPr>
          <a:xfrm>
            <a:off x="1403648" y="3356992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>
            <a:hlinkClick r:id="" action="ppaction://hlinkshowjump?jump=nextslide" highlightClick="1"/>
          </p:cNvPr>
          <p:cNvSpPr/>
          <p:nvPr/>
        </p:nvSpPr>
        <p:spPr>
          <a:xfrm>
            <a:off x="7452320" y="4149080"/>
            <a:ext cx="611992" cy="539984"/>
          </a:xfrm>
          <a:prstGeom prst="rightArrow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ublina v tvare zaobleného obdĺžnika 5"/>
          <p:cNvSpPr/>
          <p:nvPr/>
        </p:nvSpPr>
        <p:spPr>
          <a:xfrm>
            <a:off x="3275856" y="3933056"/>
            <a:ext cx="4032448" cy="936104"/>
          </a:xfrm>
          <a:prstGeom prst="wedgeRoundRectCallout">
            <a:avLst>
              <a:gd name="adj1" fmla="val -58911"/>
              <a:gd name="adj2" fmla="val -29876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Vyhľadaj prídavné </a:t>
            </a: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mená, ktoré zodpovedajú zadaným kritériám.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6" name="Picture 8" descr="Rendered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843808" y="1268760"/>
            <a:ext cx="3483563" cy="396000"/>
          </a:xfrm>
          <a:prstGeom prst="rect">
            <a:avLst/>
          </a:prstGeom>
          <a:noFill/>
        </p:spPr>
      </p:pic>
      <p:pic>
        <p:nvPicPr>
          <p:cNvPr id="17418" name="Picture 10" descr="Rendered Image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2483768" y="1700808"/>
            <a:ext cx="4129707" cy="396000"/>
          </a:xfrm>
          <a:prstGeom prst="rect">
            <a:avLst/>
          </a:prstGeom>
          <a:noFill/>
        </p:spPr>
      </p:pic>
      <p:pic>
        <p:nvPicPr>
          <p:cNvPr id="17422" name="Picture 14" descr="Render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564904"/>
            <a:ext cx="6397704" cy="648000"/>
          </a:xfrm>
          <a:prstGeom prst="rect">
            <a:avLst/>
          </a:prstGeom>
          <a:noFill/>
        </p:spPr>
      </p:pic>
      <p:pic>
        <p:nvPicPr>
          <p:cNvPr id="17423" name="Picture 15" descr="C:\Users\DENISA\OBRÁZKY\deti2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429000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 smtClean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>
            <a:hlinkClick r:id="" action="ppaction://hlinkshowjump?jump=nextslide" highlightClick="1"/>
          </p:cNvPr>
          <p:cNvSpPr/>
          <p:nvPr/>
        </p:nvSpPr>
        <p:spPr>
          <a:xfrm>
            <a:off x="3491880" y="436510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ublina v tvare zaobleného obdĺžnika 12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vzťahové prídavné meno, vzor cudzí, ženský rod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Vývojový diagram: spojnica 13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5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Obdĺžnik 5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>
            <a:hlinkClick r:id="" action="ppaction://hlinkshowjump?jump=nextslide" highlightClick="1"/>
          </p:cNvPr>
          <p:cNvSpPr/>
          <p:nvPr/>
        </p:nvSpPr>
        <p:spPr>
          <a:xfrm>
            <a:off x="1259632" y="220486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ublina v tvare zaobleného obdĺžnika 11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privlastňovacie individuálne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prídavné meno, vzor matkin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Vývojový diagram: spojnica 12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>
            <a:hlinkClick r:id="" action="ppaction://hlinkshowjump?jump=nextslide" highlightClick="1"/>
          </p:cNvPr>
          <p:cNvSpPr/>
          <p:nvPr/>
        </p:nvSpPr>
        <p:spPr>
          <a:xfrm>
            <a:off x="5724128" y="364502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Bublina v tvare zaobleného obdĺžnika 10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vzťahové prídavné meno utvorené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 zámena, vzor pekný, ženský rod</a:t>
            </a:r>
          </a:p>
          <a:p>
            <a:pPr algn="ctr"/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Vývojový diagram: spojnica 11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>
            <a:hlinkClick r:id="" action="ppaction://hlinkshowjump?jump=nextslide" highlightClick="1"/>
          </p:cNvPr>
          <p:cNvSpPr/>
          <p:nvPr/>
        </p:nvSpPr>
        <p:spPr>
          <a:xfrm>
            <a:off x="5724128" y="292494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Bublina v tvare zaobleného obdĺžnika 9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privlastňovacie individuálne prídavné meno, vzor otcov, plurál, mužský rod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Vývojový diagram: spojnica 10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2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>
            <a:hlinkClick r:id="" action="ppaction://hlinkshowjump?jump=nextslide" highlightClick="1"/>
          </p:cNvPr>
          <p:cNvSpPr/>
          <p:nvPr/>
        </p:nvSpPr>
        <p:spPr>
          <a:xfrm>
            <a:off x="3491880" y="364502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Bublina v tvare zaobleného obdĺžnika 8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druhý stupeň prídavného mena,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stredný rod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Vývojový diagram: spojnica 9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1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>
            <a:hlinkClick r:id="" action="ppaction://hlinkshowjump?jump=nextslide" highlightClick="1"/>
          </p:cNvPr>
          <p:cNvSpPr/>
          <p:nvPr/>
        </p:nvSpPr>
        <p:spPr>
          <a:xfrm>
            <a:off x="1259632" y="364502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ublina v tvare zaobleného obdĺžnika 7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zložené prídavné meno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Vývojový diagram: spojnica 8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Obdĺžnik 5">
            <a:hlinkClick r:id="" action="ppaction://hlinkshowjump?jump=nextslide" highlightClick="1"/>
          </p:cNvPr>
          <p:cNvSpPr/>
          <p:nvPr/>
        </p:nvSpPr>
        <p:spPr>
          <a:xfrm>
            <a:off x="3491880" y="292494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ublina v tvare zaobleného obdĺžnika 6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prídavné meno, vzor cudzí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Vývojový diagram: spojnica 7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9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6" name="Picture 2" descr="Render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869160"/>
            <a:ext cx="4029852" cy="720000"/>
          </a:xfrm>
          <a:prstGeom prst="rect">
            <a:avLst/>
          </a:prstGeom>
          <a:noFill/>
        </p:spPr>
      </p:pic>
      <p:pic>
        <p:nvPicPr>
          <p:cNvPr id="1028" name="Picture 4" descr="Render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5661248"/>
            <a:ext cx="4212000" cy="18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89454E-6 L -0.00208 -0.102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91880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BOSÁ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24128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HRAVÁ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1259632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CHATÁROVO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1259632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VČELÍ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1259632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724128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ČISTEJŠIA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ĺžnik 35">
            <a:hlinkClick r:id="" action="ppaction://hlinkshowjump?jump=nextslide" highlightClick="1"/>
          </p:cNvPr>
          <p:cNvSpPr/>
          <p:nvPr/>
        </p:nvSpPr>
        <p:spPr>
          <a:xfrm>
            <a:off x="3491880" y="508518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ČISTEJ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Bublina v tvare zaobleného obdĺžnika 36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akostné prídavné meno, vzor pekný, ženský rod, D singuláru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Vývojový diagram: spojnica 20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2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24128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HRAVÁ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259632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CHATÁROVO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259632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VČELÍ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1259632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724128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ČISTEJŠIA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>
            <a:hlinkClick r:id="" action="ppaction://hlinkshowjump?jump=nextslide" highlightClick="1"/>
          </p:cNvPr>
          <p:cNvSpPr/>
          <p:nvPr/>
        </p:nvSpPr>
        <p:spPr>
          <a:xfrm>
            <a:off x="3491880" y="220486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BOSÁ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Bublina v tvare zaobleného obdĺžnika 19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akostné prídavné meno, ženský rod,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vzor pekný, nestupňuje sa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4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24128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HRAVÁ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259632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VČELÍ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1259632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5724128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ČISTEJŠIA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>
            <a:hlinkClick r:id="" action="ppaction://hlinkshowjump?jump=nextslide" highlightClick="1"/>
          </p:cNvPr>
          <p:cNvSpPr/>
          <p:nvPr/>
        </p:nvSpPr>
        <p:spPr>
          <a:xfrm>
            <a:off x="1259632" y="292494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CHATÁROVO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Bublina v tvare zaobleného obdĺžnika 18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privlastňovacie individuálne prídavné meno, vzor otcov, stredný rod, singulár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Vývojový diagram: spojnica 19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1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24128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HRAVÁ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1259632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724128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ČISTEJŠIA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>
            <a:hlinkClick r:id="" action="ppaction://hlinkshowjump?jump=nextslide" highlightClick="1"/>
          </p:cNvPr>
          <p:cNvSpPr/>
          <p:nvPr/>
        </p:nvSpPr>
        <p:spPr>
          <a:xfrm>
            <a:off x="1259632" y="436510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VČELÍ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Bublina v tvare zaobleného obdĺžnika 17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privlastňovacie druhové prídavné meno, mužský rod, vzor páví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Vývojový diagram: spojnica 18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24128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HRAVÁ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259632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>
            <a:hlinkClick r:id="" action="ppaction://hlinkshowjump?jump=nextslide" highlightClick="1"/>
          </p:cNvPr>
          <p:cNvSpPr/>
          <p:nvPr/>
        </p:nvSpPr>
        <p:spPr>
          <a:xfrm>
            <a:off x="5724128" y="508518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ČISTEJŠIA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Bublina v tvare zaobleného obdĺžnika 16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stupeň prídavného mena,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ženský rod, singulár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Vývojový diagram: spojnica 17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9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259632" y="508518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>
            <a:hlinkClick r:id="" action="ppaction://hlinkshowjump?jump=nextslide" highlightClick="1"/>
          </p:cNvPr>
          <p:cNvSpPr/>
          <p:nvPr/>
        </p:nvSpPr>
        <p:spPr>
          <a:xfrm>
            <a:off x="5724128" y="220486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HRAVÁ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Bublina v tvare zaobleného obdĺžnika 15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vzťahové prídavné meno utvorené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 slovesa, vzor pekný, ženský rod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Vývojový diagram: spojnica 16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8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724128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>
            <a:hlinkClick r:id="" action="ppaction://hlinkshowjump?jump=nextslide" highlightClick="1"/>
          </p:cNvPr>
          <p:cNvSpPr/>
          <p:nvPr/>
        </p:nvSpPr>
        <p:spPr>
          <a:xfrm>
            <a:off x="1259632" y="508518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SVIEŽA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Bublina v tvare zaobleného obdĺžnika 14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akostné prídavné meno, 1. stupeň, 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vzor cudzí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Vývojový diagram: spojnica 15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NISA\OBRÁZKY\kve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081587" cy="3284537"/>
          </a:xfrm>
          <a:prstGeom prst="rect">
            <a:avLst/>
          </a:prstGeom>
          <a:noFill/>
          <a:ln w="5715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Obdĺžnik 4"/>
          <p:cNvSpPr/>
          <p:nvPr/>
        </p:nvSpPr>
        <p:spPr>
          <a:xfrm>
            <a:off x="1259632" y="220486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SUSEDKINE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91880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RYBACÍ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724128" y="292494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ADVOKÁTOVI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259632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DVOJLISTÝ</a:t>
            </a:r>
          </a:p>
          <a:p>
            <a:pPr algn="ctr"/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491880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KRAJŠIE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24128" y="364502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SVOJSKÁ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91880" y="4365104"/>
            <a:ext cx="2232248" cy="72008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VEDĽAJŠIA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>
            <a:hlinkClick r:id="" action="ppaction://hlinkshowjump?jump=nextslide" highlightClick="1"/>
          </p:cNvPr>
          <p:cNvSpPr/>
          <p:nvPr/>
        </p:nvSpPr>
        <p:spPr>
          <a:xfrm>
            <a:off x="5724128" y="4365104"/>
            <a:ext cx="2232000" cy="720000"/>
          </a:xfrm>
          <a:prstGeom prst="rect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9A1243"/>
                </a:solidFill>
                <a:latin typeface="Arial" pitchFamily="34" charset="0"/>
                <a:cs typeface="Arial" pitchFamily="34" charset="0"/>
              </a:rPr>
              <a:t>NAJKYSLEJŠIE</a:t>
            </a:r>
            <a:endParaRPr lang="sk-SK" sz="2000" dirty="0">
              <a:solidFill>
                <a:srgbClr val="9A1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Bublina v tvare zaobleného obdĺžnika 13"/>
          <p:cNvSpPr/>
          <p:nvPr/>
        </p:nvSpPr>
        <p:spPr>
          <a:xfrm>
            <a:off x="2987824" y="1196752"/>
            <a:ext cx="4680520" cy="720080"/>
          </a:xfrm>
          <a:prstGeom prst="wedgeRoundRectCallout">
            <a:avLst>
              <a:gd name="adj1" fmla="val -65584"/>
              <a:gd name="adj2" fmla="val -31792"/>
              <a:gd name="adj3" fmla="val 16667"/>
            </a:avLst>
          </a:prstGeom>
          <a:solidFill>
            <a:srgbClr val="FFB3FF"/>
          </a:solidFill>
          <a:ln>
            <a:solidFill>
              <a:srgbClr val="FFB3FF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akostné prídavné meno, 3. stupeň</a:t>
            </a:r>
            <a:endParaRPr lang="sk-SK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Vývojový diagram: spojnica 14"/>
          <p:cNvSpPr/>
          <p:nvPr/>
        </p:nvSpPr>
        <p:spPr>
          <a:xfrm>
            <a:off x="611560" y="620688"/>
            <a:ext cx="1440000" cy="1440000"/>
          </a:xfrm>
          <a:prstGeom prst="flowChartConnector">
            <a:avLst/>
          </a:prstGeom>
          <a:solidFill>
            <a:srgbClr val="FFB3FF"/>
          </a:solidFill>
          <a:ln w="38100">
            <a:solidFill>
              <a:srgbClr val="9A12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15" descr="C:\Users\DENISA\OBRÁZKY\deti2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692696"/>
            <a:ext cx="990843" cy="118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1538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221</Words>
  <Application>Microsoft Office PowerPoint</Application>
  <PresentationFormat>Prezentácia na obrazovke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DENISA</dc:creator>
  <cp:lastModifiedBy>DENISA</cp:lastModifiedBy>
  <cp:revision>102</cp:revision>
  <dcterms:created xsi:type="dcterms:W3CDTF">2012-11-03T14:08:55Z</dcterms:created>
  <dcterms:modified xsi:type="dcterms:W3CDTF">2013-01-01T15:16:44Z</dcterms:modified>
</cp:coreProperties>
</file>