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57" r:id="rId5"/>
    <p:sldId id="265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0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6D1D32-7569-412F-8818-69098D18E3B5}" type="datetimeFigureOut">
              <a:rPr lang="sk-SK" smtClean="0"/>
              <a:pPr/>
              <a:t>24.9.2017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328D3C-5C42-4DDC-BF6D-A53350D0140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Bezpečné používanie strojov a zariadení v domácnosti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7.ročník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7145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57544" cy="4572000"/>
          </a:xfrm>
        </p:spPr>
        <p:txBody>
          <a:bodyPr/>
          <a:lstStyle/>
          <a:p>
            <a:r>
              <a:rPr lang="sk-SK" dirty="0" smtClean="0"/>
              <a:t>Pred prvým použitím domáceho spotrebiča si prečítaj návod na použitie a obsluhu, a to aj keď si podobné zariadenie už používal.</a:t>
            </a:r>
          </a:p>
        </p:txBody>
      </p:sp>
      <p:pic>
        <p:nvPicPr>
          <p:cNvPr id="5" name="Zástupný symbol obsahu 4" descr="pred 1 použitím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57620" y="500042"/>
            <a:ext cx="4000528" cy="622824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7467600" cy="7143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pic>
        <p:nvPicPr>
          <p:cNvPr id="5" name="Zástupný symbol obsahu 4" descr="než začnet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479" y="886897"/>
            <a:ext cx="4176835" cy="5590869"/>
          </a:xfrm>
        </p:spPr>
      </p:pic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714876" y="1600200"/>
            <a:ext cx="3212972" cy="4572000"/>
          </a:xfrm>
        </p:spPr>
        <p:txBody>
          <a:bodyPr/>
          <a:lstStyle/>
          <a:p>
            <a:r>
              <a:rPr lang="sk-SK" dirty="0" smtClean="0"/>
              <a:t>Dodržiavaním návodu na použitie, ktorý je súčasťou každého spotrebiča, sa vyvaruješ poškodenia zdravia a zariadenie bude dlho slúžiť.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Uisti sa , že zariadenie pripájaš na správne napätie v sieti.</a:t>
            </a:r>
          </a:p>
          <a:p>
            <a:r>
              <a:rPr lang="sk-SK" dirty="0" smtClean="0"/>
              <a:t>Nepoužívaj zariadenie na iné účely, ako je uvedené v návode na obsluhu.</a:t>
            </a:r>
          </a:p>
          <a:p>
            <a:r>
              <a:rPr lang="sk-SK" dirty="0" smtClean="0"/>
              <a:t>Elektrické zariadenia nepoužívaj vo vlhkom prostredí a pracuj len so suchými rukami.</a:t>
            </a:r>
          </a:p>
          <a:p>
            <a:r>
              <a:rPr lang="sk-SK" dirty="0" smtClean="0"/>
              <a:t>Neopravuj zariadenia, servis a prípadné opravy zver do rúk odborníkom.</a:t>
            </a:r>
          </a:p>
          <a:p>
            <a:r>
              <a:rPr lang="sk-SK" dirty="0" smtClean="0"/>
              <a:t>Pravidelný servis elektrických zariadení predlžuje ich životnosť a znižuje riziko poruchy.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spotrebič vo vlhk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0217" y="1857364"/>
            <a:ext cx="3784583" cy="3925945"/>
          </a:xfrm>
        </p:spPr>
      </p:pic>
      <p:pic>
        <p:nvPicPr>
          <p:cNvPr id="6" name="Zástupný symbol obsahu 5" descr="vlhko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99748" y="1857364"/>
            <a:ext cx="4408906" cy="37328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pic>
        <p:nvPicPr>
          <p:cNvPr id="4" name="Zástupný symbol obsahu 3" descr="bezp.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14016" y="577026"/>
            <a:ext cx="5658314" cy="5896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Používaj ochranné osobné pracovné pomôcky, ktoré sú uvedené v návode na obsluhu.</a:t>
            </a:r>
          </a:p>
          <a:p>
            <a:r>
              <a:rPr lang="sk-SK" dirty="0" smtClean="0"/>
              <a:t>Osobné ochranné pracovné pomôcky slúžia na ochranu zdravia pri práci a znižujú riziko vzniku úrazu.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pic>
        <p:nvPicPr>
          <p:cNvPr id="4" name="Zástupný symbol obsahu 3" descr="ochr.pomôck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72100" y="1119382"/>
            <a:ext cx="7128924" cy="49528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148</Words>
  <Application>Microsoft Office PowerPoint</Application>
  <PresentationFormat>Prezentácia na obrazovke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Arkáda</vt:lpstr>
      <vt:lpstr>Bezpečné používanie strojov a zariadení v domácnosti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Bezpečné používanie strojov a zariadení</dc:title>
  <dc:creator>Zuzka</dc:creator>
  <cp:lastModifiedBy>Zuzka</cp:lastModifiedBy>
  <cp:revision>10</cp:revision>
  <dcterms:created xsi:type="dcterms:W3CDTF">2017-09-23T14:27:11Z</dcterms:created>
  <dcterms:modified xsi:type="dcterms:W3CDTF">2017-09-24T11:10:14Z</dcterms:modified>
</cp:coreProperties>
</file>