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kcja domyślna" id="{81B9781E-8F69-4DD1-BA59-138FFE23CB2F}">
          <p14:sldIdLst>
            <p14:sldId id="256"/>
            <p14:sldId id="257"/>
            <p14:sldId id="258"/>
            <p14:sldId id="259"/>
            <p14:sldId id="260"/>
            <p14:sldId id="261"/>
            <p14:sldId id="263"/>
            <p14:sldId id="262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-237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BE6C-264C-488F-BB3F-7034D53A0D85}" type="datetimeFigureOut">
              <a:rPr lang="pl-PL" smtClean="0"/>
              <a:pPr/>
              <a:t>17.12.2020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54FBF4A-E39B-492F-A2FB-C87633EFAC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6096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BE6C-264C-488F-BB3F-7034D53A0D85}" type="datetimeFigureOut">
              <a:rPr lang="pl-PL" smtClean="0"/>
              <a:pPr/>
              <a:t>17.12.2020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4FBF4A-E39B-492F-A2FB-C87633EFAC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7242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BE6C-264C-488F-BB3F-7034D53A0D85}" type="datetimeFigureOut">
              <a:rPr lang="pl-PL" smtClean="0"/>
              <a:pPr/>
              <a:t>17.12.2020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4FBF4A-E39B-492F-A2FB-C87633EFACB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329189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BE6C-264C-488F-BB3F-7034D53A0D85}" type="datetimeFigureOut">
              <a:rPr lang="pl-PL" smtClean="0"/>
              <a:pPr/>
              <a:t>17.12.2020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4FBF4A-E39B-492F-A2FB-C87633EFAC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55808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BE6C-264C-488F-BB3F-7034D53A0D85}" type="datetimeFigureOut">
              <a:rPr lang="pl-PL" smtClean="0"/>
              <a:pPr/>
              <a:t>17.12.2020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4FBF4A-E39B-492F-A2FB-C87633EFACB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093095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BE6C-264C-488F-BB3F-7034D53A0D85}" type="datetimeFigureOut">
              <a:rPr lang="pl-PL" smtClean="0"/>
              <a:pPr/>
              <a:t>17.12.2020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4FBF4A-E39B-492F-A2FB-C87633EFAC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126787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BE6C-264C-488F-BB3F-7034D53A0D85}" type="datetimeFigureOut">
              <a:rPr lang="pl-PL" smtClean="0"/>
              <a:pPr/>
              <a:t>17.12.2020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BF4A-E39B-492F-A2FB-C87633EFAC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387059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BE6C-264C-488F-BB3F-7034D53A0D85}" type="datetimeFigureOut">
              <a:rPr lang="pl-PL" smtClean="0"/>
              <a:pPr/>
              <a:t>17.12.2020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BF4A-E39B-492F-A2FB-C87633EFAC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8357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BE6C-264C-488F-BB3F-7034D53A0D85}" type="datetimeFigureOut">
              <a:rPr lang="pl-PL" smtClean="0"/>
              <a:pPr/>
              <a:t>17.12.2020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BF4A-E39B-492F-A2FB-C87633EFAC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4638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BE6C-264C-488F-BB3F-7034D53A0D85}" type="datetimeFigureOut">
              <a:rPr lang="pl-PL" smtClean="0"/>
              <a:pPr/>
              <a:t>17.12.2020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4FBF4A-E39B-492F-A2FB-C87633EFAC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8523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BE6C-264C-488F-BB3F-7034D53A0D85}" type="datetimeFigureOut">
              <a:rPr lang="pl-PL" smtClean="0"/>
              <a:pPr/>
              <a:t>17.12.2020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54FBF4A-E39B-492F-A2FB-C87633EFAC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7364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BE6C-264C-488F-BB3F-7034D53A0D85}" type="datetimeFigureOut">
              <a:rPr lang="pl-PL" smtClean="0"/>
              <a:pPr/>
              <a:t>17.12.2020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54FBF4A-E39B-492F-A2FB-C87633EFAC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14405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BE6C-264C-488F-BB3F-7034D53A0D85}" type="datetimeFigureOut">
              <a:rPr lang="pl-PL" smtClean="0"/>
              <a:pPr/>
              <a:t>17.12.2020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BF4A-E39B-492F-A2FB-C87633EFAC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77103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BE6C-264C-488F-BB3F-7034D53A0D85}" type="datetimeFigureOut">
              <a:rPr lang="pl-PL" smtClean="0"/>
              <a:pPr/>
              <a:t>17.12.2020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BF4A-E39B-492F-A2FB-C87633EFAC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0895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BE6C-264C-488F-BB3F-7034D53A0D85}" type="datetimeFigureOut">
              <a:rPr lang="pl-PL" smtClean="0"/>
              <a:pPr/>
              <a:t>17.12.2020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BF4A-E39B-492F-A2FB-C87633EFAC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9735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BE6C-264C-488F-BB3F-7034D53A0D85}" type="datetimeFigureOut">
              <a:rPr lang="pl-PL" smtClean="0"/>
              <a:pPr/>
              <a:t>17.12.2020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4FBF4A-E39B-492F-A2FB-C87633EFAC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30715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8BE6C-264C-488F-BB3F-7034D53A0D85}" type="datetimeFigureOut">
              <a:rPr lang="pl-PL" smtClean="0"/>
              <a:pPr/>
              <a:t>17.12.2020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54FBF4A-E39B-492F-A2FB-C87633EFAC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3775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B901870-6B7E-4D13-9C31-058F5DBA5F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„Sposoby radzenia sobie ze stresem”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6EF0FA85-26E7-4405-B448-B4F5715045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71395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318BEDA-A4E4-4DAD-B17E-3736ED47F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Ruch jest to najprostsza forma relaksacji i odprężenia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0C28B4A-56B3-4417-912A-6FD1754B6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l-PL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Ruch jest to najprostsza forma relaksacji i odprężenia </a:t>
            </a:r>
            <a:r>
              <a:rPr lang="pl-PL" sz="20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dodatku bardzo potrzebna naszym mięśniom oraz umysłowi. Ruch jest dobry w każdej postaci – może to być gimnastyka, taniec, pływanie. Najlepiej dobrać formę aktywności adekwatnie do wieku, chęci, możliwości i umiłowań.</a:t>
            </a:r>
            <a:endParaRPr lang="pl-P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516301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0B6D911-BB44-4CED-B787-226F00D94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Relaksacja poprzez zapach - AROMATERAPIA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B2739997-C175-42F2-B26D-474305BD9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l-PL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Relaksacja poprzez zapach - AROMATERAPIA</a:t>
            </a:r>
            <a:r>
              <a:rPr lang="pl-PL" sz="18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Jest to relaksacja zapachem. Pozwala nawiązać kontakt z własnym oddechem i przekształcić wszelkie negatywne emocje w pozytywne i przyjemne. Wysoka skuteczność tego typu terapii związana jest z faktem, iż zmysł powonienia ma ścisły związek z tą częścią naszego mózgu, która odpowiada za emocje.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8622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17E5D27-121C-444C-B293-2777896FE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="" xmlns:a16="http://schemas.microsoft.com/office/drawing/2014/main" id="{D0950338-1E8E-4477-9CB0-882248C167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078563"/>
            <a:ext cx="8481391" cy="4912800"/>
          </a:xfrm>
        </p:spPr>
      </p:pic>
    </p:spTree>
    <p:extLst>
      <p:ext uri="{BB962C8B-B14F-4D97-AF65-F5344CB8AC3E}">
        <p14:creationId xmlns="" xmlns:p14="http://schemas.microsoft.com/office/powerpoint/2010/main" val="303884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3CEE74D-9D26-4D48-BA1C-3713FCDF6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Odliczanie</a:t>
            </a:r>
            <a:endParaRPr lang="pl-PL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9ADD82FD-70F0-4AFA-965C-E438B707F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Bef>
                <a:spcPts val="380"/>
              </a:spcBef>
              <a:spcAft>
                <a:spcPts val="380"/>
              </a:spcAft>
            </a:pPr>
            <a:r>
              <a:rPr lang="pl-PL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Odliczanie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swoją uwagę skup na odliczaniu. W myślach licz do 10, dołączając do tego spowolniony, głęboki oddech. Kiedy skończysz, odetchnij i podejmij świadome działania.</a:t>
            </a:r>
            <a:endParaRPr lang="pl-P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806358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124A88F-958E-41EA-87D4-98D86E50B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="" xmlns:a16="http://schemas.microsoft.com/office/drawing/2014/main" id="{F8F7059D-2ECA-4464-9695-F8F1C00F5B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194981"/>
            <a:ext cx="7690762" cy="4838424"/>
          </a:xfrm>
        </p:spPr>
      </p:pic>
    </p:spTree>
    <p:extLst>
      <p:ext uri="{BB962C8B-B14F-4D97-AF65-F5344CB8AC3E}">
        <p14:creationId xmlns="" xmlns:p14="http://schemas.microsoft.com/office/powerpoint/2010/main" val="1616766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E57A815-0820-4CC8-B342-52728412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Podsumowanie</a:t>
            </a:r>
            <a:endParaRPr lang="pl-PL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9C9B31E-3D15-49CB-887F-614765AD5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l-PL" sz="20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Stres jest uciążliwym uczuciem. Trzeba z nim walczyć. Jest wiele sposobów jak go zwalczyć lub zmniejszyć. Ja w swojej prezentacji przedstawiłam najbardziej znane i (chyba) najskuteczniejsze sposoby. Mam nadzieję, że moja prezentacja wam pomogła dowiedzieć się czegoś więcej o tym jak radzić sobie ze stresem.</a:t>
            </a:r>
            <a:endParaRPr lang="pl-P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056190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61559BD-2B57-4C43-9100-9E06D7B7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C96E2F5-5442-4F43-B692-8E51F9791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Dziękuję za uwagę ;) </a:t>
            </a:r>
            <a:endParaRPr lang="pl-PL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pl-PL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8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*Wykorzystane zdjęcia i niektóre materiały pochodzą z Internetu</a:t>
            </a:r>
            <a:r>
              <a:rPr lang="pl-PL" sz="180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 algn="r">
              <a:buNone/>
            </a:pP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Przygotowała-Elżbieta </a:t>
            </a:r>
            <a:r>
              <a:rPr lang="pl-PL" sz="18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Bońkowska</a:t>
            </a: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7741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FFF5DB7-1BB5-47EA-9810-7447FA8EC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Zacznijmy od tego – Czym w ogóle jest ten stres?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E72A727F-5D13-47F5-8182-2215C8D9F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l-PL" sz="3600" b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Stres</a:t>
            </a:r>
            <a:r>
              <a:rPr lang="pl-PL" sz="36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jest naturalną reakcją organizmu na stresor (sytuację lub rzecz wywołującą stres). W sytuacji stresowej do krwi wydzielane są hormony takie jak adrenalina i noradrenalina. </a:t>
            </a:r>
            <a:endParaRPr lang="pl-PL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629239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DDD4B80-B4BB-45AF-8E71-137921FF5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Rodzaje stresu </a:t>
            </a:r>
            <a:endParaRPr lang="pl-PL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AA14214-209F-48D7-A1E9-2B878E7F7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l-PL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Stres biologiczny: </a:t>
            </a:r>
            <a:r>
              <a:rPr lang="pl-PL" sz="2000" b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doświadczamy go</a:t>
            </a:r>
            <a:r>
              <a:rPr lang="pl-PL" sz="20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sytuacjach zagrożenia życia lub zdrowia. Organizm uwalnia wówczas duże ilości adrenaliny - hormonu, który wywołuje pełną mobilizację strategicznych narządów, które mają do spełnienia niebagatelną rolę, określaną w języku hormonalnym walcz lub uciekaj.</a:t>
            </a:r>
          </a:p>
          <a:p>
            <a:r>
              <a:rPr lang="pl-PL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Stres psychologiczny: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pojawia się wskutek lęku przed utratą kontroli lub przed</a:t>
            </a:r>
            <a:r>
              <a:rPr lang="pl-PL" sz="2000" dirty="0"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wymaganiami, które postrzegamy jako przerastające nasze możliwości.</a:t>
            </a:r>
          </a:p>
          <a:p>
            <a:r>
              <a:rPr lang="pl-PL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Środowisko i praca jako źródło stresu: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przykładem może być hałas, tłok,</a:t>
            </a:r>
            <a:r>
              <a:rPr lang="pl-PL" sz="2000" dirty="0"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zanieczyszczenie, </a:t>
            </a:r>
            <a:r>
              <a:rPr lang="pl-PL" sz="2000" dirty="0"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bałagan,</a:t>
            </a:r>
            <a:r>
              <a:rPr lang="pl-PL" sz="20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ale może wynikać również</a:t>
            </a:r>
            <a:r>
              <a:rPr lang="pl-PL" sz="2000" dirty="0"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 trudności w pracy.</a:t>
            </a: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157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6232BA0-C965-48DA-9763-96DB9F992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8C0E70A-9BEB-4254-81D1-E2BFD1598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l-PL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Zmęczenie, wyczerpanie:</a:t>
            </a: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stres jest tu następstwem np. długotrwałego oddziaływania wytężonej pracy. Może pojawić się, kiedy stawiamy sobie wygórowane wymagania. Pierwszym sygnałem, że coś złego dzieje się z organizmem, bywają kłopoty z zasypianiem. Płaczemy bez powodu, czujemy się zmęczeni niezależnie od tego, ile pracujemy i ile odpoczywamy, mamy kłopoty z koncentracją, skupieniem uwagi, zawodzi nas pamięć. Pojawiają się bóle głowy, drażliwość. Tych objawów jest coraz więcej, stopniowo pojawiają się następne i może dlatego nie dostrzegamy ich przybywania. Nie zawsze jeszcze rozumiemy, że znaleźliśmy się w szponach stresu. Tracimy dawną radość życia, zapał do pracy, brak wiary w </a:t>
            </a:r>
            <a:r>
              <a:rPr lang="pl-PL" sz="180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siebie, </a:t>
            </a:r>
            <a:r>
              <a:rPr lang="pl-PL" sz="18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pojawia się w miejsce dotychczasowej pewności.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16734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C2B97F8-519C-42F9-A48D-9BAA6D85F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77078"/>
            <a:ext cx="8911687" cy="1219200"/>
          </a:xfrm>
        </p:spPr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Skutki długotrwałego stresu na ciało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="" xmlns:a16="http://schemas.microsoft.com/office/drawing/2014/main" id="{17465572-6E3F-4A21-B805-D0260561A7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644" y="1146364"/>
            <a:ext cx="5380382" cy="5711636"/>
          </a:xfrm>
        </p:spPr>
      </p:pic>
    </p:spTree>
    <p:extLst>
      <p:ext uri="{BB962C8B-B14F-4D97-AF65-F5344CB8AC3E}">
        <p14:creationId xmlns="" xmlns:p14="http://schemas.microsoft.com/office/powerpoint/2010/main" val="1061818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EC67D00-6E88-4EB8-B18F-0E0540A03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Sposoby radzenia sobie ze stresem</a:t>
            </a:r>
            <a:endParaRPr lang="pl-PL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6F77FC74-D0BF-49F6-802D-C7BFFF94E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3843" y="1762539"/>
            <a:ext cx="9414482" cy="4148683"/>
          </a:xfrm>
        </p:spPr>
        <p:txBody>
          <a:bodyPr/>
          <a:lstStyle/>
          <a:p>
            <a:r>
              <a:rPr lang="pl-PL" dirty="0"/>
              <a:t>Widać, że skutki stresu są poważne dla naszego zdrowia fizycznego i psychicznego.  Mimo takich wieści, głowa do góry! Skutki można łagodzić, leczyć, lecz najlepiej działać zanim się w ogóle pojawią. </a:t>
            </a:r>
          </a:p>
          <a:p>
            <a:r>
              <a:rPr lang="pl-PL" dirty="0"/>
              <a:t>Zatem poznajcie poniższe metody, jak się można zrelaksować, obniżyć poziom stresu. Zaczynamy!</a:t>
            </a:r>
            <a:br>
              <a:rPr lang="pl-PL" dirty="0"/>
            </a:br>
            <a:endParaRPr lang="pl-PL" dirty="0"/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6BA0E487-13C5-4F92-B00B-DB159D0EB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768" y="3043429"/>
            <a:ext cx="4242084" cy="36795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68772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764728B-7595-4E67-B038-296FA6C49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Muzykoterapia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26EDCB50-45D0-4051-AC1C-4178040FC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pl-PL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Muzykoterapia: </a:t>
            </a:r>
            <a:r>
              <a:rPr lang="pl-PL" sz="20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jest to relaksacja dźwiękiem. Taka terapia pozwala na wyciszenie emocji i spojrzenie na nie z dystansem, daje uczucie ulgi i lekkości. Włącz spokojną muzykę – </a:t>
            </a:r>
            <a:r>
              <a:rPr lang="pl-PL" sz="200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taką, </a:t>
            </a:r>
            <a:r>
              <a:rPr lang="pl-PL" sz="20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którą lubisz. Połóż się albo wygodnie usiądź w fotelu. Teraz przez około 20 min staraj się nie myśleć o niczym, wsłuchaj się jedynie w muzykę.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7677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71743AA-CAC5-44B4-9E02-E6820A51B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04800"/>
            <a:ext cx="8911687" cy="920820"/>
          </a:xfrm>
        </p:spPr>
        <p:txBody>
          <a:bodyPr/>
          <a:lstStyle/>
          <a:p>
            <a:r>
              <a:rPr lang="pl-PL" dirty="0"/>
              <a:t>Przydatne nawyki na obniżenie stresu</a:t>
            </a:r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="" xmlns:a16="http://schemas.microsoft.com/office/drawing/2014/main" id="{B702E8FE-2EA3-4BA7-B64C-967D9122C6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251" y="923210"/>
            <a:ext cx="4386471" cy="5934790"/>
          </a:xfrm>
        </p:spPr>
      </p:pic>
    </p:spTree>
    <p:extLst>
      <p:ext uri="{BB962C8B-B14F-4D97-AF65-F5344CB8AC3E}">
        <p14:creationId xmlns="" xmlns:p14="http://schemas.microsoft.com/office/powerpoint/2010/main" val="3063910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E812771-DB49-4FED-B94C-6CEE457B3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Relaksacja poprzez oddech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194AB0B-FDF4-4B87-B819-7B8E1F2ED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Bef>
                <a:spcPts val="380"/>
              </a:spcBef>
              <a:spcAft>
                <a:spcPts val="380"/>
              </a:spcAft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Jedną ze skuteczniejszych technik relaksacyjnych jest praca z oddechem. Chodzi o to, aby go spowolnić i nadać mu odpowiedni rytm - w ten sposób pośrednio uspokajamy nasze emocje. Głębokie oddychanie:</a:t>
            </a:r>
          </a:p>
          <a:p>
            <a:pPr>
              <a:spcBef>
                <a:spcPts val="380"/>
              </a:spcBef>
              <a:spcAft>
                <a:spcPts val="380"/>
              </a:spcAft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połóż się na plecach i spróbuj się zrelaksować;</a:t>
            </a:r>
          </a:p>
          <a:p>
            <a:pPr>
              <a:spcBef>
                <a:spcPts val="380"/>
              </a:spcBef>
              <a:spcAft>
                <a:spcPts val="380"/>
              </a:spcAft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zacznij wdychać powietrze nosem, rób to powoli;</a:t>
            </a:r>
          </a:p>
          <a:p>
            <a:pPr>
              <a:spcBef>
                <a:spcPts val="380"/>
              </a:spcBef>
              <a:spcAft>
                <a:spcPts val="380"/>
              </a:spcAft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następnie wstrzymaj oddech na 1-2 sekundy;</a:t>
            </a:r>
          </a:p>
          <a:p>
            <a:pPr>
              <a:spcBef>
                <a:spcPts val="380"/>
              </a:spcBef>
              <a:spcAft>
                <a:spcPts val="380"/>
              </a:spcAft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teraz pozwól powietrzu swobodnie wydostać się z płuc;</a:t>
            </a:r>
          </a:p>
          <a:p>
            <a:pPr>
              <a:spcBef>
                <a:spcPts val="380"/>
              </a:spcBef>
              <a:spcAft>
                <a:spcPts val="380"/>
              </a:spcAft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odczekaj parę sekund i powtórz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158344325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4486</TotalTime>
  <Words>640</Words>
  <Application>Microsoft Office PowerPoint</Application>
  <PresentationFormat>Niestandardowy</PresentationFormat>
  <Paragraphs>35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Smuga</vt:lpstr>
      <vt:lpstr>„Sposoby radzenia sobie ze stresem”</vt:lpstr>
      <vt:lpstr>Zacznijmy od tego – Czym w ogóle jest ten stres?</vt:lpstr>
      <vt:lpstr>Rodzaje stresu </vt:lpstr>
      <vt:lpstr>Slajd 4</vt:lpstr>
      <vt:lpstr>Skutki długotrwałego stresu na ciało</vt:lpstr>
      <vt:lpstr>Sposoby radzenia sobie ze stresem</vt:lpstr>
      <vt:lpstr>Muzykoterapia</vt:lpstr>
      <vt:lpstr>Przydatne nawyki na obniżenie stresu</vt:lpstr>
      <vt:lpstr>Relaksacja poprzez oddech</vt:lpstr>
      <vt:lpstr>Ruch jest to najprostsza forma relaksacji i odprężenia</vt:lpstr>
      <vt:lpstr>Relaksacja poprzez zapach - AROMATERAPIA</vt:lpstr>
      <vt:lpstr>Slajd 12</vt:lpstr>
      <vt:lpstr>Odliczanie</vt:lpstr>
      <vt:lpstr>Slajd 14</vt:lpstr>
      <vt:lpstr>Podsumowanie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„Sposoby radzenia sobie ze stresem”</dc:title>
  <dc:creator>Pola Bonkowska</dc:creator>
  <cp:lastModifiedBy>HP</cp:lastModifiedBy>
  <cp:revision>12</cp:revision>
  <dcterms:created xsi:type="dcterms:W3CDTF">2020-12-10T20:20:03Z</dcterms:created>
  <dcterms:modified xsi:type="dcterms:W3CDTF">2020-12-17T09:08:24Z</dcterms:modified>
</cp:coreProperties>
</file>