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55B61-85AF-4B5F-B226-97FAEF09F609}" v="1" dt="2021-04-20T09:15:58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cper Albiński" userId="S::kalbinski1@spwasosz.onmicrosoft.com::b9a81037-220f-47cf-a45d-1103fcc8be7a" providerId="AD" clId="Web-{48755B61-85AF-4B5F-B226-97FAEF09F609}"/>
    <pc:docChg chg="delSld">
      <pc:chgData name="Kacper Albiński" userId="S::kalbinski1@spwasosz.onmicrosoft.com::b9a81037-220f-47cf-a45d-1103fcc8be7a" providerId="AD" clId="Web-{48755B61-85AF-4B5F-B226-97FAEF09F609}" dt="2021-04-20T09:15:58.912" v="0"/>
      <pc:docMkLst>
        <pc:docMk/>
      </pc:docMkLst>
      <pc:sldChg chg="del">
        <pc:chgData name="Kacper Albiński" userId="S::kalbinski1@spwasosz.onmicrosoft.com::b9a81037-220f-47cf-a45d-1103fcc8be7a" providerId="AD" clId="Web-{48755B61-85AF-4B5F-B226-97FAEF09F609}" dt="2021-04-20T09:15:58.912" v="0"/>
        <pc:sldMkLst>
          <pc:docMk/>
          <pc:sldMk cId="0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0533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320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e0a354ba0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ce0a354ba0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08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e0a354ba0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e0a354ba0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87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e0a354ba0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e0a354ba0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643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e0a354ba0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e0a354ba0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38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e0a354ba0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e0a354ba0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166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e0a354ba0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e0a354ba0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e0a354ba0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e0a354ba0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268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e0a354ba0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e0a354ba0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96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e0a354ba0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e0a354ba0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1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68300" y="235150"/>
            <a:ext cx="8520600" cy="1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CC0000"/>
                </a:solidFill>
              </a:rPr>
              <a:t>Prezentacja o potrawach rosyjskich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74425" y="2320600"/>
            <a:ext cx="85206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chemeClr val="dk1"/>
                </a:solidFill>
              </a:rPr>
              <a:t>Autorzy: Kacper Albiński</a:t>
            </a:r>
            <a:endParaRPr b="1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chemeClr val="dk1"/>
                </a:solidFill>
              </a:rPr>
              <a:t>Marcin Zaborowski</a:t>
            </a:r>
            <a:endParaRPr b="1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chemeClr val="dk1"/>
                </a:solidFill>
              </a:rPr>
              <a:t>Szymon Zieliński 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800">
                <a:solidFill>
                  <a:schemeClr val="dk1"/>
                </a:solidFill>
              </a:rPr>
              <a:t>                  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75" y="0"/>
            <a:ext cx="910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8D8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34825" y="430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pl" sz="2100">
                <a:solidFill>
                  <a:srgbClr val="FF00FF"/>
                </a:solidFill>
                <a:highlight>
                  <a:srgbClr val="F8F9FA"/>
                </a:highlight>
              </a:rPr>
              <a:t>Русский суп</a:t>
            </a:r>
            <a:endParaRPr sz="2100">
              <a:solidFill>
                <a:srgbClr val="FF00FF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9138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5433575" y="1152475"/>
            <a:ext cx="339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F0000"/>
                </a:solidFill>
                <a:highlight>
                  <a:srgbClr val="F8F9FA"/>
                </a:highlight>
              </a:rPr>
              <a:t>Рассол (рассол) - густой, приготовленный на крепком бульоне из мяса, рыбы или грибов, подкисленный квасом, солеными огурцами, лимонным соком или маринованными каперсами. Заправляется сметаной, в том числе добавляется рубленая зелень. петрушка, укроп и чеснок.</a:t>
            </a:r>
            <a:endParaRPr sz="2100">
              <a:solidFill>
                <a:srgbClr val="FF0000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64705"/>
              <a:buFont typeface="Arial"/>
              <a:buNone/>
            </a:pPr>
            <a:endParaRPr sz="1700" b="1">
              <a:solidFill>
                <a:srgbClr val="38761D"/>
              </a:solidFill>
              <a:highlight>
                <a:schemeClr val="lt1"/>
              </a:highlight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3" y="1195625"/>
            <a:ext cx="4838574" cy="322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pl" sz="2100" b="1">
                <a:solidFill>
                  <a:srgbClr val="FFFF00"/>
                </a:solidFill>
                <a:highlight>
                  <a:srgbClr val="F8F9FA"/>
                </a:highlight>
              </a:rPr>
              <a:t>Ухо</a:t>
            </a:r>
            <a:endParaRPr sz="2100" b="1">
              <a:solidFill>
                <a:srgbClr val="FFFF00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5058600" y="1212213"/>
            <a:ext cx="377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pl" sz="2042">
                <a:solidFill>
                  <a:srgbClr val="FF0000"/>
                </a:solidFill>
                <a:highlight>
                  <a:srgbClr val="F8F9FA"/>
                </a:highlight>
              </a:rPr>
              <a:t>Уха - толстая, из нескольких видов рыбы, корнеплодов и лука, а также приправ (перец, душистый перец). После приготовления бульон слейте воду и приготовьте в нем более крупные куски рыбы. Подается с укропом и дольками лимона.</a:t>
            </a:r>
            <a:endParaRPr sz="2042">
              <a:solidFill>
                <a:srgbClr val="FF0000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endParaRPr sz="1850" b="1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00" y="1349775"/>
            <a:ext cx="4188376" cy="314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9EEB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pl" sz="2100" b="1">
                <a:solidFill>
                  <a:srgbClr val="E06666"/>
                </a:solidFill>
                <a:highlight>
                  <a:srgbClr val="F8F9FA"/>
                </a:highlight>
              </a:rPr>
              <a:t>Щебетание супа</a:t>
            </a:r>
            <a:endParaRPr sz="2100" b="1">
              <a:solidFill>
                <a:srgbClr val="E06666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00"/>
              </a:solidFill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5023200" y="1123163"/>
            <a:ext cx="404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pl" sz="1885" i="1">
                <a:solidFill>
                  <a:srgbClr val="38761D"/>
                </a:solidFill>
                <a:highlight>
                  <a:srgbClr val="F8F9FA"/>
                </a:highlight>
              </a:rPr>
              <a:t>Щи - щи (из сладкой или чаще кислой капусты), приготовленные на мясном, рыбном или грибном бульоне, с листовыми овощами, такими как щавель, шпинат, крапива. Заправляется сметаной, иногда добавляются помидоры. К челюстям подаются куски с гречневой крупой или крупа рассыпного приготовления.</a:t>
            </a:r>
            <a:endParaRPr sz="1885" i="1">
              <a:solidFill>
                <a:srgbClr val="38761D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1530" b="1">
              <a:solidFill>
                <a:srgbClr val="A61C00"/>
              </a:solidFill>
              <a:highlight>
                <a:srgbClr val="FFFFFF"/>
              </a:highlight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701624" cy="332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900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</a:t>
            </a:r>
            <a:r>
              <a:rPr lang="pl" b="1">
                <a:solidFill>
                  <a:srgbClr val="134F5C"/>
                </a:solidFill>
              </a:rPr>
              <a:t>Pielmieni</a:t>
            </a:r>
            <a:endParaRPr b="1">
              <a:solidFill>
                <a:srgbClr val="134F5C"/>
              </a:solidFill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527975" y="1152475"/>
            <a:ext cx="4375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200" b="1">
                <a:solidFill>
                  <a:srgbClr val="FF00FF"/>
                </a:solidFill>
                <a:highlight>
                  <a:srgbClr val="F8F9FA"/>
                </a:highlight>
              </a:rPr>
              <a:t>Pielmieni - маленькие клецки с фаршем из сырой говядины и свинины со специями (лук, перец, чабер, любисток). Их обслуживают, погружая в уксус и сливки, и подают в отдельных мисках.</a:t>
            </a:r>
            <a:endParaRPr sz="2200" b="1">
              <a:solidFill>
                <a:srgbClr val="FF00FF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300" b="1">
              <a:solidFill>
                <a:srgbClr val="FF00FF"/>
              </a:solidFill>
              <a:highlight>
                <a:srgbClr val="FFFFFF"/>
              </a:highlight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200" y="1193575"/>
            <a:ext cx="4718199" cy="33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55225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>
              <a:solidFill>
                <a:srgbClr val="FF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422"/>
              <a:buFont typeface="Arial"/>
              <a:buNone/>
            </a:pPr>
            <a:r>
              <a:rPr lang="pl" sz="2655" b="1">
                <a:solidFill>
                  <a:srgbClr val="274E13"/>
                </a:solidFill>
                <a:highlight>
                  <a:srgbClr val="F8F9FA"/>
                </a:highlight>
              </a:rPr>
              <a:t>Русский блин</a:t>
            </a:r>
            <a:endParaRPr sz="2655" b="1">
              <a:solidFill>
                <a:srgbClr val="274E13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b="1">
              <a:solidFill>
                <a:srgbClr val="274E1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          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4768450" y="1054175"/>
            <a:ext cx="430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pl" sz="1412">
                <a:solidFill>
                  <a:srgbClr val="1155CC"/>
                </a:solidFill>
                <a:highlight>
                  <a:srgbClr val="F8F9FA"/>
                </a:highlight>
              </a:rPr>
              <a:t>Блины - очень старинное русское блюдо, созданное еще в 9 веке. Рецепт одного из самых известных русских блюд очень прост: молоко, яйца, соль. Однако сам процесс приготовления требует мастерства, с которым справится далеко не каждая хозяйка. Чем тоньше блины, тем больше артистичность повара. В России говорят «первый блин с пельменем», что означает провал с первого раза. Обычно блины («оладьи») подают со сливками, маслом, медом и заворачивают в мясо, рыбу, овощи, сладости и фрукты. Ни одного поляка этим не удивишь, но русское фирменное блюдо - блины с икрой, которые очень популярны в этой стране и при этом намного дешевле, чем в Польше.</a:t>
            </a:r>
            <a:endParaRPr sz="1412">
              <a:solidFill>
                <a:srgbClr val="1155CC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688"/>
              <a:buNone/>
            </a:pPr>
            <a:endParaRPr sz="850">
              <a:solidFill>
                <a:srgbClr val="3C78D8"/>
              </a:solidFill>
              <a:highlight>
                <a:srgbClr val="FFFFFF"/>
              </a:highlight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4250"/>
            <a:ext cx="4633239" cy="327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47075" y="409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</a:t>
            </a:r>
            <a:r>
              <a:rPr lang="pl" sz="2877" b="1">
                <a:solidFill>
                  <a:srgbClr val="203352"/>
                </a:solidFill>
                <a:highlight>
                  <a:srgbClr val="F8F9FA"/>
                </a:highlight>
              </a:rPr>
              <a:t>Пастила</a:t>
            </a:r>
            <a:endParaRPr sz="2877" b="1">
              <a:solidFill>
                <a:srgbClr val="203352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577" b="1"/>
              <a:t>       </a:t>
            </a:r>
            <a:endParaRPr sz="3577" b="1">
              <a:solidFill>
                <a:srgbClr val="4C1130"/>
              </a:solidFill>
            </a:endParaRPr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5429225" y="982500"/>
            <a:ext cx="3396000" cy="41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674EA7"/>
                </a:solidFill>
                <a:highlight>
                  <a:srgbClr val="F8F9FA"/>
                </a:highlight>
              </a:rPr>
              <a:t>Пастила - традиционная русская сладость, известная с 14 века. По форме и текстуре он напоминает зефир, но имеет свой неповторимый аромат. Первоначально он был произведен из яблок Антоновка, которые выращивали только в России. С 19 века эксклюзивный русский десерт стали готовить из других сортов яблок и лесных ягод. Позже мед стал важным ингредиентом пастилы, а затем сахар.</a:t>
            </a:r>
            <a:endParaRPr sz="1200">
              <a:solidFill>
                <a:srgbClr val="674EA7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674EA7"/>
                </a:solidFill>
                <a:highlight>
                  <a:srgbClr val="F8F9FA"/>
                </a:highlight>
              </a:rPr>
              <a:t>До революции 1917 года особой популярностью пользовались сорта Коломень, Ржевская и Белевская (слоеное тесто). В настоящее время в Коломне и Белеве процесс производства пастлы обновлен по старинным рецептам. Все его виды продаются в российских магазинах.</a:t>
            </a:r>
            <a:endParaRPr sz="1200">
              <a:solidFill>
                <a:srgbClr val="674EA7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200">
              <a:solidFill>
                <a:srgbClr val="674EA7"/>
              </a:solidFill>
              <a:highlight>
                <a:srgbClr val="FFFFFF"/>
              </a:highlight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46325"/>
            <a:ext cx="5038575" cy="35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424500" y="296450"/>
            <a:ext cx="809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l" sz="2290" b="1">
                <a:solidFill>
                  <a:srgbClr val="00FFFF"/>
                </a:solidFill>
                <a:highlight>
                  <a:srgbClr val="F8F9FA"/>
                </a:highlight>
              </a:rPr>
              <a:t>Квас</a:t>
            </a:r>
            <a:endParaRPr sz="2290" b="1">
              <a:solidFill>
                <a:srgbClr val="00FFFF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20" b="1">
              <a:solidFill>
                <a:srgbClr val="00FFFF"/>
              </a:solidFill>
            </a:endParaRPr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5785175" y="1152475"/>
            <a:ext cx="304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10000"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pl" sz="2100">
                <a:solidFill>
                  <a:srgbClr val="BF9000"/>
                </a:solidFill>
                <a:highlight>
                  <a:srgbClr val="F8F9FA"/>
                </a:highlight>
              </a:rPr>
              <a:t>Квас - один из древнейших русских напитков, который нравился всем, от крестьян до царей. Первое упоминание о нем датируется 1056 годом. До конца 19 века он производился как слабоалкогольный напиток (2–3%) на ржаном солодах с добавлением ароматных трав и фруктовых соков. Некоторые россияне до сих пор делают это сами. Охлажденный квас - отличный способ пережить жару.</a:t>
            </a:r>
            <a:endParaRPr sz="2100">
              <a:solidFill>
                <a:srgbClr val="BF9000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3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525" y="1067575"/>
            <a:ext cx="5395650" cy="38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502725" y="437950"/>
            <a:ext cx="832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l" sz="2290" b="1">
                <a:solidFill>
                  <a:srgbClr val="00FF00"/>
                </a:solidFill>
                <a:highlight>
                  <a:srgbClr val="F8F9FA"/>
                </a:highlight>
              </a:rPr>
              <a:t>Мармелад</a:t>
            </a:r>
            <a:endParaRPr sz="2290" b="1">
              <a:solidFill>
                <a:srgbClr val="00FF00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20" b="1">
              <a:solidFill>
                <a:srgbClr val="00FF00"/>
              </a:solidFill>
            </a:endParaRPr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5150575" y="1152475"/>
            <a:ext cx="368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0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pl" sz="1570">
                <a:solidFill>
                  <a:srgbClr val="CC4646"/>
                </a:solidFill>
                <a:highlight>
                  <a:srgbClr val="F8F9FA"/>
                </a:highlight>
              </a:rPr>
              <a:t>Сами россияне ошибаются в том, напиток это или блюдо. Его популярность снижается, и для гостей этой страны это настоящая загадка. Во всем виновата странная согласованность. Если в чашку налить кисель, иностранным туристам это не страшно, хотя каждый раз они хотят добавлять немного кипятка. С другой стороны, поданный в глубокой тарелке, как суп, он может перевернуть представление о мире.</a:t>
            </a:r>
            <a:endParaRPr sz="1570">
              <a:solidFill>
                <a:srgbClr val="CC4646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endParaRPr sz="1150">
              <a:solidFill>
                <a:srgbClr val="CC4646"/>
              </a:solidFill>
              <a:highlight>
                <a:srgbClr val="FFFFFF"/>
              </a:highlight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25" y="1152476"/>
            <a:ext cx="452949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</Words>
  <Application>Microsoft Office PowerPoint</Application>
  <PresentationFormat>Pokaz na ekranie (16:9)</PresentationFormat>
  <Paragraphs>28</Paragraphs>
  <Slides>10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2" baseType="lpstr">
      <vt:lpstr>Arial</vt:lpstr>
      <vt:lpstr>Simple Light</vt:lpstr>
      <vt:lpstr>Prezentacja o potrawach rosyjskich</vt:lpstr>
      <vt:lpstr>Русский суп </vt:lpstr>
      <vt:lpstr>Ухо </vt:lpstr>
      <vt:lpstr>Щебетание супа </vt:lpstr>
      <vt:lpstr>         Pielmieni</vt:lpstr>
      <vt:lpstr> Русский блин                       </vt:lpstr>
      <vt:lpstr>     Пастила        </vt:lpstr>
      <vt:lpstr>Квас </vt:lpstr>
      <vt:lpstr>Мармелад 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o potrawach rosyjskich</dc:title>
  <dc:creator>bozena malinowska</dc:creator>
  <cp:lastModifiedBy>bozena malinowska</cp:lastModifiedBy>
  <cp:revision>2</cp:revision>
  <dcterms:modified xsi:type="dcterms:W3CDTF">2021-04-30T15:18:59Z</dcterms:modified>
</cp:coreProperties>
</file>