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0"/>
  </p:notesMasterIdLst>
  <p:sldIdLst>
    <p:sldId id="256" r:id="rId2"/>
    <p:sldId id="262" r:id="rId3"/>
    <p:sldId id="260" r:id="rId4"/>
    <p:sldId id="264" r:id="rId5"/>
    <p:sldId id="266" r:id="rId6"/>
    <p:sldId id="265" r:id="rId7"/>
    <p:sldId id="269" r:id="rId8"/>
    <p:sldId id="267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903"/>
    <a:srgbClr val="9EF0A2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3310" autoAdjust="0"/>
  </p:normalViewPr>
  <p:slideViewPr>
    <p:cSldViewPr>
      <p:cViewPr>
        <p:scale>
          <a:sx n="73" d="100"/>
          <a:sy n="73" d="100"/>
        </p:scale>
        <p:origin x="-127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FB675-6FBB-4F14-99EC-40617F34866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7E8AC60-A2E1-4156-AE24-9037DCEAC07E}">
      <dgm:prSet phldrT="[Tekst]"/>
      <dgm:spPr/>
      <dgm:t>
        <a:bodyPr/>
        <a:lstStyle/>
        <a:p>
          <a:pPr algn="l"/>
          <a:endParaRPr lang="pl-PL" dirty="0"/>
        </a:p>
      </dgm:t>
    </dgm:pt>
    <dgm:pt modelId="{422B96E0-F471-45ED-83C4-D5D75D6CE451}" type="parTrans" cxnId="{6D7BC9D7-5046-4E25-81EA-FBBF0BE631A8}">
      <dgm:prSet/>
      <dgm:spPr/>
      <dgm:t>
        <a:bodyPr/>
        <a:lstStyle/>
        <a:p>
          <a:pPr algn="l"/>
          <a:endParaRPr lang="pl-PL"/>
        </a:p>
      </dgm:t>
    </dgm:pt>
    <dgm:pt modelId="{08467E6A-C5AF-4F46-B9A6-6DE36FC76F46}" type="sibTrans" cxnId="{6D7BC9D7-5046-4E25-81EA-FBBF0BE631A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endParaRPr lang="pl-PL" dirty="0"/>
        </a:p>
      </dgm:t>
    </dgm:pt>
    <dgm:pt modelId="{8A3A9F49-C1E5-416A-8806-0797C44BAE88}">
      <dgm:prSet phldrT="[Tekst]"/>
      <dgm:spPr/>
      <dgm:t>
        <a:bodyPr/>
        <a:lstStyle/>
        <a:p>
          <a:pPr algn="l"/>
          <a:r>
            <a:rPr lang="pl-PL" dirty="0" smtClean="0">
              <a:solidFill>
                <a:srgbClr val="060903"/>
              </a:solidFill>
            </a:rPr>
            <a:t>Zanieczyszczenie wód</a:t>
          </a:r>
          <a:endParaRPr lang="pl-PL" dirty="0">
            <a:solidFill>
              <a:srgbClr val="060903"/>
            </a:solidFill>
          </a:endParaRPr>
        </a:p>
      </dgm:t>
    </dgm:pt>
    <dgm:pt modelId="{CB35BED7-3CC2-431B-8985-1D0E8B7A2AF9}" type="parTrans" cxnId="{9C30157A-EA72-40B6-92B3-F2E53BF549D7}">
      <dgm:prSet/>
      <dgm:spPr/>
      <dgm:t>
        <a:bodyPr/>
        <a:lstStyle/>
        <a:p>
          <a:pPr algn="l"/>
          <a:endParaRPr lang="pl-PL"/>
        </a:p>
      </dgm:t>
    </dgm:pt>
    <dgm:pt modelId="{4A3B7A30-B6FC-42C1-A01C-8CF667C978FF}" type="sibTrans" cxnId="{9C30157A-EA72-40B6-92B3-F2E53BF549D7}">
      <dgm:prSet/>
      <dgm:spPr/>
      <dgm:t>
        <a:bodyPr/>
        <a:lstStyle/>
        <a:p>
          <a:pPr algn="l"/>
          <a:endParaRPr lang="pl-PL"/>
        </a:p>
      </dgm:t>
    </dgm:pt>
    <dgm:pt modelId="{EBB8ECC3-9606-458A-BDEB-CB0AB0FE79BE}">
      <dgm:prSet phldrT="[Tekst]"/>
      <dgm:spPr/>
      <dgm:t>
        <a:bodyPr/>
        <a:lstStyle/>
        <a:p>
          <a:pPr algn="l"/>
          <a:r>
            <a:rPr lang="pl-PL" dirty="0" smtClean="0">
              <a:solidFill>
                <a:srgbClr val="060903"/>
              </a:solidFill>
            </a:rPr>
            <a:t>Nawozy</a:t>
          </a:r>
          <a:endParaRPr lang="pl-PL" dirty="0">
            <a:solidFill>
              <a:srgbClr val="060903"/>
            </a:solidFill>
          </a:endParaRPr>
        </a:p>
      </dgm:t>
    </dgm:pt>
    <dgm:pt modelId="{CD3EAEF1-2DD8-454E-A700-D43F837E5E07}" type="parTrans" cxnId="{1F999C5E-CA7F-4FBC-BD4C-36FC98C7A422}">
      <dgm:prSet/>
      <dgm:spPr/>
      <dgm:t>
        <a:bodyPr/>
        <a:lstStyle/>
        <a:p>
          <a:pPr algn="l"/>
          <a:endParaRPr lang="pl-PL"/>
        </a:p>
      </dgm:t>
    </dgm:pt>
    <dgm:pt modelId="{18377B23-63A7-48C1-8306-C6F882D97718}" type="sibTrans" cxnId="{1F999C5E-CA7F-4FBC-BD4C-36FC98C7A422}">
      <dgm:prSet/>
      <dgm:spPr/>
      <dgm:t>
        <a:bodyPr/>
        <a:lstStyle/>
        <a:p>
          <a:pPr algn="l"/>
          <a:endParaRPr lang="pl-PL"/>
        </a:p>
      </dgm:t>
    </dgm:pt>
    <dgm:pt modelId="{8D203173-B636-4730-9334-917E25E7B9CA}">
      <dgm:prSet phldrT="[Tekst]"/>
      <dgm:spPr/>
      <dgm:t>
        <a:bodyPr/>
        <a:lstStyle/>
        <a:p>
          <a:pPr algn="l"/>
          <a:r>
            <a:rPr lang="pl-PL" dirty="0" smtClean="0">
              <a:solidFill>
                <a:srgbClr val="060903"/>
              </a:solidFill>
            </a:rPr>
            <a:t>Wycinka</a:t>
          </a:r>
          <a:r>
            <a:rPr lang="pl-PL" dirty="0" smtClean="0"/>
            <a:t> lasów</a:t>
          </a:r>
          <a:endParaRPr lang="pl-PL" dirty="0"/>
        </a:p>
      </dgm:t>
    </dgm:pt>
    <dgm:pt modelId="{88509BDC-4CD6-4AB0-8324-99A4842D905E}" type="parTrans" cxnId="{98406697-3999-4770-8EE6-3D46A23E3C06}">
      <dgm:prSet/>
      <dgm:spPr/>
      <dgm:t>
        <a:bodyPr/>
        <a:lstStyle/>
        <a:p>
          <a:pPr algn="l"/>
          <a:endParaRPr lang="pl-PL"/>
        </a:p>
      </dgm:t>
    </dgm:pt>
    <dgm:pt modelId="{F93C8AC9-C09E-4B6E-B969-E5133B7F9563}" type="sibTrans" cxnId="{98406697-3999-4770-8EE6-3D46A23E3C06}">
      <dgm:prSet/>
      <dgm:spPr/>
      <dgm:t>
        <a:bodyPr/>
        <a:lstStyle/>
        <a:p>
          <a:pPr algn="l"/>
          <a:endParaRPr lang="pl-PL"/>
        </a:p>
      </dgm:t>
    </dgm:pt>
    <dgm:pt modelId="{67150E61-76B0-470F-B36C-3A0E34CF60D9}">
      <dgm:prSet phldrT="[Tekst]"/>
      <dgm:spPr/>
      <dgm:t>
        <a:bodyPr/>
        <a:lstStyle/>
        <a:p>
          <a:pPr algn="l"/>
          <a:r>
            <a:rPr lang="pl-PL" dirty="0" smtClean="0">
              <a:solidFill>
                <a:srgbClr val="060903"/>
              </a:solidFill>
            </a:rPr>
            <a:t>Fabryki</a:t>
          </a:r>
          <a:endParaRPr lang="pl-PL" dirty="0">
            <a:solidFill>
              <a:srgbClr val="060903"/>
            </a:solidFill>
          </a:endParaRPr>
        </a:p>
      </dgm:t>
    </dgm:pt>
    <dgm:pt modelId="{4519E957-6F7B-4A5A-A6B8-60C3F75DB105}" type="parTrans" cxnId="{D7B74526-5B13-4D06-AD90-E68A647D6040}">
      <dgm:prSet/>
      <dgm:spPr/>
      <dgm:t>
        <a:bodyPr/>
        <a:lstStyle/>
        <a:p>
          <a:pPr algn="l"/>
          <a:endParaRPr lang="pl-PL"/>
        </a:p>
      </dgm:t>
    </dgm:pt>
    <dgm:pt modelId="{3B30412F-3F33-4A3B-947F-D85CF8D38583}" type="sibTrans" cxnId="{D7B74526-5B13-4D06-AD90-E68A647D6040}">
      <dgm:prSet/>
      <dgm:spPr/>
      <dgm:t>
        <a:bodyPr/>
        <a:lstStyle/>
        <a:p>
          <a:pPr algn="l"/>
          <a:endParaRPr lang="pl-PL"/>
        </a:p>
      </dgm:t>
    </dgm:pt>
    <dgm:pt modelId="{1F5E3AF0-D403-43A2-8729-92E3B750AF63}">
      <dgm:prSet phldrT="[Tekst]"/>
      <dgm:spPr/>
      <dgm:t>
        <a:bodyPr/>
        <a:lstStyle/>
        <a:p>
          <a:pPr algn="l"/>
          <a:r>
            <a:rPr lang="pl-PL" dirty="0" smtClean="0">
              <a:solidFill>
                <a:srgbClr val="060903"/>
              </a:solidFill>
            </a:rPr>
            <a:t>Pożary</a:t>
          </a:r>
          <a:endParaRPr lang="pl-PL" dirty="0">
            <a:solidFill>
              <a:srgbClr val="060903"/>
            </a:solidFill>
          </a:endParaRPr>
        </a:p>
      </dgm:t>
    </dgm:pt>
    <dgm:pt modelId="{21CCD75B-834E-4DAC-B2CA-4C3329416711}" type="parTrans" cxnId="{5319F6AC-749E-4134-A4AC-CFF8F9CB03B5}">
      <dgm:prSet/>
      <dgm:spPr/>
      <dgm:t>
        <a:bodyPr/>
        <a:lstStyle/>
        <a:p>
          <a:pPr algn="l"/>
          <a:endParaRPr lang="pl-PL"/>
        </a:p>
      </dgm:t>
    </dgm:pt>
    <dgm:pt modelId="{DC2ACD45-F88C-40C7-AEB1-0659EDF7E044}" type="sibTrans" cxnId="{5319F6AC-749E-4134-A4AC-CFF8F9CB03B5}">
      <dgm:prSet/>
      <dgm:spPr/>
      <dgm:t>
        <a:bodyPr/>
        <a:lstStyle/>
        <a:p>
          <a:pPr algn="l"/>
          <a:endParaRPr lang="pl-PL"/>
        </a:p>
      </dgm:t>
    </dgm:pt>
    <dgm:pt modelId="{C40538EB-33D8-4A87-87AD-33FE586D009E}">
      <dgm:prSet phldrT="[Tekst]"/>
      <dgm:spPr/>
      <dgm:t>
        <a:bodyPr/>
        <a:lstStyle/>
        <a:p>
          <a:pPr algn="l"/>
          <a:r>
            <a:rPr lang="pl-PL" dirty="0" smtClean="0">
              <a:solidFill>
                <a:srgbClr val="060903"/>
              </a:solidFill>
            </a:rPr>
            <a:t>Zanieczyszczenia</a:t>
          </a:r>
          <a:r>
            <a:rPr lang="pl-PL" dirty="0" smtClean="0"/>
            <a:t> </a:t>
          </a:r>
          <a:r>
            <a:rPr lang="pl-PL" dirty="0" smtClean="0">
              <a:solidFill>
                <a:srgbClr val="060903"/>
              </a:solidFill>
            </a:rPr>
            <a:t>powietrza</a:t>
          </a:r>
          <a:endParaRPr lang="pl-PL" dirty="0">
            <a:solidFill>
              <a:srgbClr val="060903"/>
            </a:solidFill>
          </a:endParaRPr>
        </a:p>
      </dgm:t>
    </dgm:pt>
    <dgm:pt modelId="{2E32F8A0-E578-4D8D-842A-D7F9F4FF6237}" type="parTrans" cxnId="{01753A4B-4AEF-40C7-BAB6-941D52DB5434}">
      <dgm:prSet/>
      <dgm:spPr/>
      <dgm:t>
        <a:bodyPr/>
        <a:lstStyle/>
        <a:p>
          <a:pPr algn="l"/>
          <a:endParaRPr lang="pl-PL"/>
        </a:p>
      </dgm:t>
    </dgm:pt>
    <dgm:pt modelId="{839AD192-4F0B-4359-B310-7B9754FB60B7}" type="sibTrans" cxnId="{01753A4B-4AEF-40C7-BAB6-941D52DB5434}">
      <dgm:prSet/>
      <dgm:spPr/>
      <dgm:t>
        <a:bodyPr/>
        <a:lstStyle/>
        <a:p>
          <a:pPr algn="l"/>
          <a:endParaRPr lang="pl-PL"/>
        </a:p>
      </dgm:t>
    </dgm:pt>
    <dgm:pt modelId="{0FAA58B7-15D5-49D0-9247-FEA23D50A1ED}">
      <dgm:prSet phldrT="[Tekst]"/>
      <dgm:spPr/>
      <dgm:t>
        <a:bodyPr/>
        <a:lstStyle/>
        <a:p>
          <a:pPr algn="l"/>
          <a:r>
            <a:rPr lang="pl-PL" dirty="0" smtClean="0">
              <a:solidFill>
                <a:srgbClr val="060903"/>
              </a:solidFill>
            </a:rPr>
            <a:t>Wycieki ropy</a:t>
          </a:r>
          <a:endParaRPr lang="pl-PL" dirty="0">
            <a:solidFill>
              <a:srgbClr val="060903"/>
            </a:solidFill>
          </a:endParaRPr>
        </a:p>
      </dgm:t>
    </dgm:pt>
    <dgm:pt modelId="{3E0205E1-86F6-484E-9593-E39F199177D3}" type="parTrans" cxnId="{0EF43BD2-1FEE-4803-A079-7DEAF756F7D4}">
      <dgm:prSet/>
      <dgm:spPr/>
      <dgm:t>
        <a:bodyPr/>
        <a:lstStyle/>
        <a:p>
          <a:pPr algn="l"/>
          <a:endParaRPr lang="pl-PL"/>
        </a:p>
      </dgm:t>
    </dgm:pt>
    <dgm:pt modelId="{F4C19CCA-7425-4716-8797-DBE53369B845}" type="sibTrans" cxnId="{0EF43BD2-1FEE-4803-A079-7DEAF756F7D4}">
      <dgm:prSet/>
      <dgm:spPr/>
      <dgm:t>
        <a:bodyPr/>
        <a:lstStyle/>
        <a:p>
          <a:pPr algn="l"/>
          <a:endParaRPr lang="pl-PL"/>
        </a:p>
      </dgm:t>
    </dgm:pt>
    <dgm:pt modelId="{B0FD4EA1-57ED-408B-B3DE-0D31A7DD9E08}">
      <dgm:prSet phldrT="[Tekst]"/>
      <dgm:spPr/>
      <dgm:t>
        <a:bodyPr/>
        <a:lstStyle/>
        <a:p>
          <a:pPr algn="l"/>
          <a:r>
            <a:rPr lang="pl-PL" dirty="0" smtClean="0">
              <a:solidFill>
                <a:srgbClr val="060903"/>
              </a:solidFill>
            </a:rPr>
            <a:t>Globalne ocieplenie</a:t>
          </a:r>
          <a:endParaRPr lang="pl-PL" dirty="0">
            <a:solidFill>
              <a:srgbClr val="060903"/>
            </a:solidFill>
          </a:endParaRPr>
        </a:p>
      </dgm:t>
    </dgm:pt>
    <dgm:pt modelId="{D338AC25-CF9A-42E9-A1E6-C1EB7A7EF12C}" type="parTrans" cxnId="{A9377627-0B2A-4842-B96C-F02ABA5F5210}">
      <dgm:prSet/>
      <dgm:spPr/>
      <dgm:t>
        <a:bodyPr/>
        <a:lstStyle/>
        <a:p>
          <a:pPr algn="l"/>
          <a:endParaRPr lang="pl-PL"/>
        </a:p>
      </dgm:t>
    </dgm:pt>
    <dgm:pt modelId="{A78E7E4A-E927-4D67-AA78-F0EE28E14F59}" type="sibTrans" cxnId="{A9377627-0B2A-4842-B96C-F02ABA5F5210}">
      <dgm:prSet/>
      <dgm:spPr/>
      <dgm:t>
        <a:bodyPr/>
        <a:lstStyle/>
        <a:p>
          <a:pPr algn="l"/>
          <a:endParaRPr lang="pl-PL"/>
        </a:p>
      </dgm:t>
    </dgm:pt>
    <dgm:pt modelId="{64D98D0E-B450-4AE0-A99F-72527DE0B252}">
      <dgm:prSet phldrT="[Tekst]"/>
      <dgm:spPr/>
      <dgm:t>
        <a:bodyPr/>
        <a:lstStyle/>
        <a:p>
          <a:pPr algn="l"/>
          <a:endParaRPr lang="pl-PL" dirty="0">
            <a:solidFill>
              <a:srgbClr val="060903"/>
            </a:solidFill>
          </a:endParaRPr>
        </a:p>
      </dgm:t>
    </dgm:pt>
    <dgm:pt modelId="{9BD6F88B-AB2B-4C9F-BC4B-21553D44507E}" type="parTrans" cxnId="{1AAF4455-C632-412A-B2A4-EC7F70EBBFD6}">
      <dgm:prSet/>
      <dgm:spPr/>
      <dgm:t>
        <a:bodyPr/>
        <a:lstStyle/>
        <a:p>
          <a:pPr algn="l"/>
          <a:endParaRPr lang="pl-PL"/>
        </a:p>
      </dgm:t>
    </dgm:pt>
    <dgm:pt modelId="{59F8CF1B-5C45-45FA-9967-0BDB5BD1561B}" type="sibTrans" cxnId="{1AAF4455-C632-412A-B2A4-EC7F70EBBFD6}">
      <dgm:prSet/>
      <dgm:spPr/>
      <dgm:t>
        <a:bodyPr/>
        <a:lstStyle/>
        <a:p>
          <a:pPr algn="l"/>
          <a:endParaRPr lang="pl-PL"/>
        </a:p>
      </dgm:t>
    </dgm:pt>
    <dgm:pt modelId="{253625C4-70C0-4ACB-A978-333963D19DBC}">
      <dgm:prSet phldrT="[Tekst]"/>
      <dgm:spPr/>
      <dgm:t>
        <a:bodyPr/>
        <a:lstStyle/>
        <a:p>
          <a:pPr algn="l"/>
          <a:r>
            <a:rPr lang="pl-PL" dirty="0" smtClean="0">
              <a:solidFill>
                <a:srgbClr val="060903"/>
              </a:solidFill>
            </a:rPr>
            <a:t>Plastik</a:t>
          </a:r>
          <a:endParaRPr lang="pl-PL" dirty="0">
            <a:solidFill>
              <a:srgbClr val="060903"/>
            </a:solidFill>
          </a:endParaRPr>
        </a:p>
      </dgm:t>
    </dgm:pt>
    <dgm:pt modelId="{81592AD0-6FCA-4C78-ACEE-A9B26C1EBB73}" type="sibTrans" cxnId="{D7D9BF93-88FC-40D8-9974-263A0BCE88C9}">
      <dgm:prSet/>
      <dgm:spPr/>
      <dgm:t>
        <a:bodyPr/>
        <a:lstStyle/>
        <a:p>
          <a:pPr algn="l"/>
          <a:endParaRPr lang="pl-PL"/>
        </a:p>
      </dgm:t>
    </dgm:pt>
    <dgm:pt modelId="{15A81E62-7AD6-4A39-813F-6A44C6CCBD6F}" type="parTrans" cxnId="{D7D9BF93-88FC-40D8-9974-263A0BCE88C9}">
      <dgm:prSet/>
      <dgm:spPr/>
      <dgm:t>
        <a:bodyPr/>
        <a:lstStyle/>
        <a:p>
          <a:pPr algn="l"/>
          <a:endParaRPr lang="pl-PL"/>
        </a:p>
      </dgm:t>
    </dgm:pt>
    <dgm:pt modelId="{86A06B9A-3D4D-4531-BD85-DF8C3BE11646}">
      <dgm:prSet phldrT="[Tekst]"/>
      <dgm:spPr/>
      <dgm:t>
        <a:bodyPr/>
        <a:lstStyle/>
        <a:p>
          <a:pPr algn="l"/>
          <a:endParaRPr lang="pl-PL" dirty="0">
            <a:solidFill>
              <a:srgbClr val="060903"/>
            </a:solidFill>
          </a:endParaRPr>
        </a:p>
      </dgm:t>
    </dgm:pt>
    <dgm:pt modelId="{C853C524-CA06-4C2D-9A20-B4A670826E14}" type="parTrans" cxnId="{E1990E53-6C41-4BE3-8350-8544FDEC21AA}">
      <dgm:prSet/>
      <dgm:spPr/>
      <dgm:t>
        <a:bodyPr/>
        <a:lstStyle/>
        <a:p>
          <a:pPr algn="l"/>
          <a:endParaRPr lang="pl-PL"/>
        </a:p>
      </dgm:t>
    </dgm:pt>
    <dgm:pt modelId="{4D2ECF37-B2EC-4997-99E3-1C407AAE7EB6}" type="sibTrans" cxnId="{E1990E53-6C41-4BE3-8350-8544FDEC21AA}">
      <dgm:prSet/>
      <dgm:spPr/>
      <dgm:t>
        <a:bodyPr/>
        <a:lstStyle/>
        <a:p>
          <a:pPr algn="l"/>
          <a:endParaRPr lang="pl-PL"/>
        </a:p>
      </dgm:t>
    </dgm:pt>
    <dgm:pt modelId="{2CD47541-852D-4845-848C-98DCCDD5ED2C}">
      <dgm:prSet phldrT="[Tekst]"/>
      <dgm:spPr/>
      <dgm:t>
        <a:bodyPr/>
        <a:lstStyle/>
        <a:p>
          <a:pPr algn="l"/>
          <a:endParaRPr lang="pl-PL" dirty="0">
            <a:solidFill>
              <a:srgbClr val="060903"/>
            </a:solidFill>
          </a:endParaRPr>
        </a:p>
      </dgm:t>
    </dgm:pt>
    <dgm:pt modelId="{D6214CDB-A8C2-4BCE-B222-6266A3990B6F}" type="parTrans" cxnId="{3AE92707-818F-41A0-A918-2AB5E610015A}">
      <dgm:prSet/>
      <dgm:spPr/>
      <dgm:t>
        <a:bodyPr/>
        <a:lstStyle/>
        <a:p>
          <a:pPr algn="l"/>
          <a:endParaRPr lang="pl-PL"/>
        </a:p>
      </dgm:t>
    </dgm:pt>
    <dgm:pt modelId="{609C9BD5-3014-421D-A5F9-1D94C0297535}" type="sibTrans" cxnId="{3AE92707-818F-41A0-A918-2AB5E610015A}">
      <dgm:prSet/>
      <dgm:spPr/>
      <dgm:t>
        <a:bodyPr/>
        <a:lstStyle/>
        <a:p>
          <a:pPr algn="l"/>
          <a:endParaRPr lang="pl-PL"/>
        </a:p>
      </dgm:t>
    </dgm:pt>
    <dgm:pt modelId="{D0467910-6ECE-4DC5-8028-1FC4B4F8AE1B}">
      <dgm:prSet phldrT="[Tekst]"/>
      <dgm:spPr/>
      <dgm:t>
        <a:bodyPr/>
        <a:lstStyle/>
        <a:p>
          <a:pPr algn="l"/>
          <a:endParaRPr lang="pl-PL" dirty="0">
            <a:solidFill>
              <a:srgbClr val="060903"/>
            </a:solidFill>
          </a:endParaRPr>
        </a:p>
      </dgm:t>
    </dgm:pt>
    <dgm:pt modelId="{704C3276-A7A1-4C7D-A861-C4F6002CC2F5}" type="parTrans" cxnId="{C4E6A99A-6AC9-40B1-98E4-85BDFF1503C9}">
      <dgm:prSet/>
      <dgm:spPr/>
      <dgm:t>
        <a:bodyPr/>
        <a:lstStyle/>
        <a:p>
          <a:pPr algn="l"/>
          <a:endParaRPr lang="pl-PL"/>
        </a:p>
      </dgm:t>
    </dgm:pt>
    <dgm:pt modelId="{885C5BAE-E0F5-4234-9315-630B94193CA2}" type="sibTrans" cxnId="{C4E6A99A-6AC9-40B1-98E4-85BDFF1503C9}">
      <dgm:prSet/>
      <dgm:spPr/>
      <dgm:t>
        <a:bodyPr/>
        <a:lstStyle/>
        <a:p>
          <a:pPr algn="l"/>
          <a:endParaRPr lang="pl-PL"/>
        </a:p>
      </dgm:t>
    </dgm:pt>
    <dgm:pt modelId="{BFF0821C-624C-47BE-A8A9-33A5AE6D5489}" type="pres">
      <dgm:prSet presAssocID="{3C3FB675-6FBB-4F14-99EC-40617F348666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BF9C6FC9-C2CC-4015-B102-AE3A822D1535}" type="pres">
      <dgm:prSet presAssocID="{08467E6A-C5AF-4F46-B9A6-6DE36FC76F46}" presName="picture_1" presStyleLbl="bgImgPlace1" presStyleIdx="0" presStyleCnt="1" custFlipHor="1" custScaleX="5323" custScaleY="3141" custLinFactNeighborX="-11449" custLinFactNeighborY="30424"/>
      <dgm:spPr/>
      <dgm:t>
        <a:bodyPr/>
        <a:lstStyle/>
        <a:p>
          <a:endParaRPr lang="pl-PL"/>
        </a:p>
      </dgm:t>
    </dgm:pt>
    <dgm:pt modelId="{993B61A8-6872-4093-81C6-9C054973D87F}" type="pres">
      <dgm:prSet presAssocID="{B7E8AC60-A2E1-4156-AE24-9037DCEAC07E}" presName="text_1" presStyleLbl="node1" presStyleIdx="0" presStyleCnt="0" custScaleY="13120" custLinFactX="32490" custLinFactY="-885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4D8191-209A-479C-9544-7A0A748CD38C}" type="pres">
      <dgm:prSet presAssocID="{3C3FB675-6FBB-4F14-99EC-40617F348666}" presName="linV" presStyleCnt="0"/>
      <dgm:spPr/>
      <dgm:t>
        <a:bodyPr/>
        <a:lstStyle/>
        <a:p>
          <a:endParaRPr lang="pl-PL"/>
        </a:p>
      </dgm:t>
    </dgm:pt>
    <dgm:pt modelId="{AAEE9ACF-864C-457D-80DD-6014C4C313E9}" type="pres">
      <dgm:prSet presAssocID="{64D98D0E-B450-4AE0-A99F-72527DE0B252}" presName="pair" presStyleCnt="0"/>
      <dgm:spPr/>
    </dgm:pt>
    <dgm:pt modelId="{A3A44337-E5B9-42D0-BCC6-24E5439B4FB1}" type="pres">
      <dgm:prSet presAssocID="{64D98D0E-B450-4AE0-A99F-72527DE0B252}" presName="spaceH" presStyleLbl="node1" presStyleIdx="0" presStyleCnt="0"/>
      <dgm:spPr/>
    </dgm:pt>
    <dgm:pt modelId="{7C2EA412-A658-455A-8F32-D387395161F1}" type="pres">
      <dgm:prSet presAssocID="{64D98D0E-B450-4AE0-A99F-72527DE0B252}" presName="desPictures" presStyleLbl="alignImgPlace1" presStyleIdx="0" presStyleCnt="13" custLinFactX="-200000" custLinFactY="266250" custLinFactNeighborX="-275882" custLinFactNeighborY="3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625E43E-70AF-4EAC-ADF8-58CF47AEE710}" type="pres">
      <dgm:prSet presAssocID="{64D98D0E-B450-4AE0-A99F-72527DE0B252}" presName="desTextWrapper" presStyleCnt="0"/>
      <dgm:spPr/>
    </dgm:pt>
    <dgm:pt modelId="{00B610BD-163D-42E6-A5A3-8A4CC10146A4}" type="pres">
      <dgm:prSet presAssocID="{64D98D0E-B450-4AE0-A99F-72527DE0B252}" presName="desText" presStyleLbl="revTx" presStyleIdx="0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60EE9D-50BD-4120-BCF6-2DE8BCAACDE6}" type="pres">
      <dgm:prSet presAssocID="{59F8CF1B-5C45-45FA-9967-0BDB5BD1561B}" presName="spaceV" presStyleCnt="0"/>
      <dgm:spPr/>
    </dgm:pt>
    <dgm:pt modelId="{33C11D0F-9696-492C-90DC-7A3D14AD129B}" type="pres">
      <dgm:prSet presAssocID="{86A06B9A-3D4D-4531-BD85-DF8C3BE11646}" presName="pair" presStyleCnt="0"/>
      <dgm:spPr/>
    </dgm:pt>
    <dgm:pt modelId="{DDE680FE-A385-4DA6-A564-452FEE9CDA68}" type="pres">
      <dgm:prSet presAssocID="{86A06B9A-3D4D-4531-BD85-DF8C3BE11646}" presName="spaceH" presStyleLbl="node1" presStyleIdx="0" presStyleCnt="0"/>
      <dgm:spPr/>
    </dgm:pt>
    <dgm:pt modelId="{7153F582-B19A-449A-908C-4BFB53CA0074}" type="pres">
      <dgm:prSet presAssocID="{86A06B9A-3D4D-4531-BD85-DF8C3BE11646}" presName="desPictures" presStyleLbl="alignImgPlace1" presStyleIdx="1" presStyleCnt="13" custLinFactX="-203645" custLinFactY="270680" custLinFactNeighborX="-300000" custLinFactNeighborY="3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6154EF18-3FE9-4A87-974F-832BEF01C6AE}" type="pres">
      <dgm:prSet presAssocID="{86A06B9A-3D4D-4531-BD85-DF8C3BE11646}" presName="desTextWrapper" presStyleCnt="0"/>
      <dgm:spPr/>
    </dgm:pt>
    <dgm:pt modelId="{9CBF375E-7339-4936-8A6E-BAB3E78765B1}" type="pres">
      <dgm:prSet presAssocID="{86A06B9A-3D4D-4531-BD85-DF8C3BE11646}" presName="desText" presStyleLbl="revTx" presStyleIdx="1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DD5163-662E-4EB8-9C68-7B424C54A407}" type="pres">
      <dgm:prSet presAssocID="{4D2ECF37-B2EC-4997-99E3-1C407AAE7EB6}" presName="spaceV" presStyleCnt="0"/>
      <dgm:spPr/>
    </dgm:pt>
    <dgm:pt modelId="{804C83AD-7CAD-4B0B-A18D-48BE99A217FF}" type="pres">
      <dgm:prSet presAssocID="{2CD47541-852D-4845-848C-98DCCDD5ED2C}" presName="pair" presStyleCnt="0"/>
      <dgm:spPr/>
    </dgm:pt>
    <dgm:pt modelId="{94458C20-0569-47DA-8804-4469119EC024}" type="pres">
      <dgm:prSet presAssocID="{2CD47541-852D-4845-848C-98DCCDD5ED2C}" presName="spaceH" presStyleLbl="node1" presStyleIdx="0" presStyleCnt="0"/>
      <dgm:spPr/>
    </dgm:pt>
    <dgm:pt modelId="{B361AC7F-D1DD-4418-8C12-71B5CA608B32}" type="pres">
      <dgm:prSet presAssocID="{2CD47541-852D-4845-848C-98DCCDD5ED2C}" presName="desPictures" presStyleLbl="alignImgPlace1" presStyleIdx="2" presStyleCnt="13" custLinFactX="-200000" custLinFactY="242543" custLinFactNeighborX="-231754" custLinFactNeighborY="3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ED9EAFF3-D5AB-48DF-AE43-6861440BE5A7}" type="pres">
      <dgm:prSet presAssocID="{2CD47541-852D-4845-848C-98DCCDD5ED2C}" presName="desTextWrapper" presStyleCnt="0"/>
      <dgm:spPr/>
    </dgm:pt>
    <dgm:pt modelId="{A52ADB0D-B455-435E-9D7D-573AD017F44B}" type="pres">
      <dgm:prSet presAssocID="{2CD47541-852D-4845-848C-98DCCDD5ED2C}" presName="desText" presStyleLbl="revTx" presStyleIdx="2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973A63-840A-4946-8A1F-3A4FF4865AFE}" type="pres">
      <dgm:prSet presAssocID="{609C9BD5-3014-421D-A5F9-1D94C0297535}" presName="spaceV" presStyleCnt="0"/>
      <dgm:spPr/>
    </dgm:pt>
    <dgm:pt modelId="{946E1A0C-539C-420A-8435-90B737BFA52F}" type="pres">
      <dgm:prSet presAssocID="{D0467910-6ECE-4DC5-8028-1FC4B4F8AE1B}" presName="pair" presStyleCnt="0"/>
      <dgm:spPr/>
    </dgm:pt>
    <dgm:pt modelId="{2BAC8E7C-B474-4680-B265-FCD4F152B482}" type="pres">
      <dgm:prSet presAssocID="{D0467910-6ECE-4DC5-8028-1FC4B4F8AE1B}" presName="spaceH" presStyleLbl="node1" presStyleIdx="0" presStyleCnt="0"/>
      <dgm:spPr/>
    </dgm:pt>
    <dgm:pt modelId="{7E082A4F-8F26-4447-BFE8-6EBBAB894DE9}" type="pres">
      <dgm:prSet presAssocID="{D0467910-6ECE-4DC5-8028-1FC4B4F8AE1B}" presName="desPictures" presStyleLbl="alignImgPlace1" presStyleIdx="3" presStyleCnt="13" custLinFactX="-300000" custLinFactY="200000" custLinFactNeighborX="-365400" custLinFactNeighborY="2425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87DADC1A-909E-4237-851D-C58044DB90C1}" type="pres">
      <dgm:prSet presAssocID="{D0467910-6ECE-4DC5-8028-1FC4B4F8AE1B}" presName="desTextWrapper" presStyleCnt="0"/>
      <dgm:spPr/>
    </dgm:pt>
    <dgm:pt modelId="{7572C03F-CEB8-4789-9722-6978FBE13793}" type="pres">
      <dgm:prSet presAssocID="{D0467910-6ECE-4DC5-8028-1FC4B4F8AE1B}" presName="desText" presStyleLbl="revTx" presStyleIdx="3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F93B71-1E18-4FA5-B442-8634EC0390BE}" type="pres">
      <dgm:prSet presAssocID="{885C5BAE-E0F5-4234-9315-630B94193CA2}" presName="spaceV" presStyleCnt="0"/>
      <dgm:spPr/>
    </dgm:pt>
    <dgm:pt modelId="{0CC3CB26-26FF-44BF-B067-EE0484248F39}" type="pres">
      <dgm:prSet presAssocID="{253625C4-70C0-4ACB-A978-333963D19DBC}" presName="pair" presStyleCnt="0"/>
      <dgm:spPr/>
      <dgm:t>
        <a:bodyPr/>
        <a:lstStyle/>
        <a:p>
          <a:endParaRPr lang="pl-PL"/>
        </a:p>
      </dgm:t>
    </dgm:pt>
    <dgm:pt modelId="{8415B11D-6383-4437-AB7E-E3C0224A47AD}" type="pres">
      <dgm:prSet presAssocID="{253625C4-70C0-4ACB-A978-333963D19DBC}" presName="spaceH" presStyleLbl="node1" presStyleIdx="0" presStyleCnt="0"/>
      <dgm:spPr/>
      <dgm:t>
        <a:bodyPr/>
        <a:lstStyle/>
        <a:p>
          <a:endParaRPr lang="pl-PL"/>
        </a:p>
      </dgm:t>
    </dgm:pt>
    <dgm:pt modelId="{6B4C53B4-357A-4140-9AF3-FF89D1DCC11B}" type="pres">
      <dgm:prSet presAssocID="{253625C4-70C0-4ACB-A978-333963D19DBC}" presName="desPictures" presStyleLbl="alignImgPlace1" presStyleIdx="4" presStyleCnt="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382F2F79-F6E1-4D73-BB91-4C884324B820}" type="pres">
      <dgm:prSet presAssocID="{253625C4-70C0-4ACB-A978-333963D19DBC}" presName="desTextWrapper" presStyleCnt="0"/>
      <dgm:spPr/>
      <dgm:t>
        <a:bodyPr/>
        <a:lstStyle/>
        <a:p>
          <a:endParaRPr lang="pl-PL"/>
        </a:p>
      </dgm:t>
    </dgm:pt>
    <dgm:pt modelId="{7E17E91D-3AE6-4234-B4B8-B51FF830E7AD}" type="pres">
      <dgm:prSet presAssocID="{253625C4-70C0-4ACB-A978-333963D19DBC}" presName="desText" presStyleLbl="revTx" presStyleIdx="4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7F3F72-F42C-418C-A498-E0DAB638876F}" type="pres">
      <dgm:prSet presAssocID="{81592AD0-6FCA-4C78-ACEE-A9B26C1EBB73}" presName="spaceV" presStyleCnt="0"/>
      <dgm:spPr/>
      <dgm:t>
        <a:bodyPr/>
        <a:lstStyle/>
        <a:p>
          <a:endParaRPr lang="pl-PL"/>
        </a:p>
      </dgm:t>
    </dgm:pt>
    <dgm:pt modelId="{B4809D4E-DA30-41DB-97CA-DDEE10A5A49C}" type="pres">
      <dgm:prSet presAssocID="{EBB8ECC3-9606-458A-BDEB-CB0AB0FE79BE}" presName="pair" presStyleCnt="0"/>
      <dgm:spPr/>
      <dgm:t>
        <a:bodyPr/>
        <a:lstStyle/>
        <a:p>
          <a:endParaRPr lang="pl-PL"/>
        </a:p>
      </dgm:t>
    </dgm:pt>
    <dgm:pt modelId="{71A500C3-4ADD-4631-BCAB-FBBFF2E74AE1}" type="pres">
      <dgm:prSet presAssocID="{EBB8ECC3-9606-458A-BDEB-CB0AB0FE79BE}" presName="spaceH" presStyleLbl="node1" presStyleIdx="0" presStyleCnt="0"/>
      <dgm:spPr/>
      <dgm:t>
        <a:bodyPr/>
        <a:lstStyle/>
        <a:p>
          <a:endParaRPr lang="pl-PL"/>
        </a:p>
      </dgm:t>
    </dgm:pt>
    <dgm:pt modelId="{86EC1B8C-9B94-4134-894C-08D0A4CDA1B0}" type="pres">
      <dgm:prSet presAssocID="{EBB8ECC3-9606-458A-BDEB-CB0AB0FE79BE}" presName="desPictures" presStyleLbl="alignImgPlace1" presStyleIdx="5" presStyleCnt="13" custAng="11101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C5D34ED5-832A-4FBD-A61B-B8DAE474C874}" type="pres">
      <dgm:prSet presAssocID="{EBB8ECC3-9606-458A-BDEB-CB0AB0FE79BE}" presName="desTextWrapper" presStyleCnt="0"/>
      <dgm:spPr/>
      <dgm:t>
        <a:bodyPr/>
        <a:lstStyle/>
        <a:p>
          <a:endParaRPr lang="pl-PL"/>
        </a:p>
      </dgm:t>
    </dgm:pt>
    <dgm:pt modelId="{07F5AC61-27A8-48AD-8499-409471FAA087}" type="pres">
      <dgm:prSet presAssocID="{EBB8ECC3-9606-458A-BDEB-CB0AB0FE79BE}" presName="desText" presStyleLbl="revTx" presStyleIdx="5" presStyleCnt="13" custScaleX="108507" custLinFactNeighborX="879" custLinFactNeighborY="-91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162417-9D90-4068-A8AF-3BA826A3F5A0}" type="pres">
      <dgm:prSet presAssocID="{18377B23-63A7-48C1-8306-C6F882D97718}" presName="spaceV" presStyleCnt="0"/>
      <dgm:spPr/>
      <dgm:t>
        <a:bodyPr/>
        <a:lstStyle/>
        <a:p>
          <a:endParaRPr lang="pl-PL"/>
        </a:p>
      </dgm:t>
    </dgm:pt>
    <dgm:pt modelId="{8B0E3253-92A4-4361-9224-BBB1679AA4C4}" type="pres">
      <dgm:prSet presAssocID="{8D203173-B636-4730-9334-917E25E7B9CA}" presName="pair" presStyleCnt="0"/>
      <dgm:spPr/>
      <dgm:t>
        <a:bodyPr/>
        <a:lstStyle/>
        <a:p>
          <a:endParaRPr lang="pl-PL"/>
        </a:p>
      </dgm:t>
    </dgm:pt>
    <dgm:pt modelId="{22D60FF7-BD39-4277-98DB-1BABB267514B}" type="pres">
      <dgm:prSet presAssocID="{8D203173-B636-4730-9334-917E25E7B9CA}" presName="spaceH" presStyleLbl="node1" presStyleIdx="0" presStyleCnt="0"/>
      <dgm:spPr/>
      <dgm:t>
        <a:bodyPr/>
        <a:lstStyle/>
        <a:p>
          <a:endParaRPr lang="pl-PL"/>
        </a:p>
      </dgm:t>
    </dgm:pt>
    <dgm:pt modelId="{BCFC8B50-4AF4-48EC-848F-3D7228C6A7D9}" type="pres">
      <dgm:prSet presAssocID="{8D203173-B636-4730-9334-917E25E7B9CA}" presName="desPictures" presStyleLbl="alignImgPlace1" presStyleIdx="6" presStyleCnt="1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E0D0FD7-2436-4071-B26C-90FA36277344}" type="pres">
      <dgm:prSet presAssocID="{8D203173-B636-4730-9334-917E25E7B9CA}" presName="desTextWrapper" presStyleCnt="0"/>
      <dgm:spPr/>
      <dgm:t>
        <a:bodyPr/>
        <a:lstStyle/>
        <a:p>
          <a:endParaRPr lang="pl-PL"/>
        </a:p>
      </dgm:t>
    </dgm:pt>
    <dgm:pt modelId="{31246DA4-9F26-4187-AB3C-FA0169B6E2C9}" type="pres">
      <dgm:prSet presAssocID="{8D203173-B636-4730-9334-917E25E7B9CA}" presName="desText" presStyleLbl="revTx" presStyleIdx="6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857BB8-CC52-4994-9FBE-BAC5F0BAAF72}" type="pres">
      <dgm:prSet presAssocID="{F93C8AC9-C09E-4B6E-B969-E5133B7F9563}" presName="spaceV" presStyleCnt="0"/>
      <dgm:spPr/>
      <dgm:t>
        <a:bodyPr/>
        <a:lstStyle/>
        <a:p>
          <a:endParaRPr lang="pl-PL"/>
        </a:p>
      </dgm:t>
    </dgm:pt>
    <dgm:pt modelId="{B4EFB32B-8D50-4903-A26D-853B91C4C884}" type="pres">
      <dgm:prSet presAssocID="{67150E61-76B0-470F-B36C-3A0E34CF60D9}" presName="pair" presStyleCnt="0"/>
      <dgm:spPr/>
      <dgm:t>
        <a:bodyPr/>
        <a:lstStyle/>
        <a:p>
          <a:endParaRPr lang="pl-PL"/>
        </a:p>
      </dgm:t>
    </dgm:pt>
    <dgm:pt modelId="{C70C46E9-5EEC-4050-AAD3-697954B752E6}" type="pres">
      <dgm:prSet presAssocID="{67150E61-76B0-470F-B36C-3A0E34CF60D9}" presName="spaceH" presStyleLbl="node1" presStyleIdx="0" presStyleCnt="0"/>
      <dgm:spPr/>
      <dgm:t>
        <a:bodyPr/>
        <a:lstStyle/>
        <a:p>
          <a:endParaRPr lang="pl-PL"/>
        </a:p>
      </dgm:t>
    </dgm:pt>
    <dgm:pt modelId="{85AB15C1-F1D8-42B6-98FD-BB1C52C313CA}" type="pres">
      <dgm:prSet presAssocID="{67150E61-76B0-470F-B36C-3A0E34CF60D9}" presName="desPictures" presStyleLbl="alignImgPlace1" presStyleIdx="7" presStyleCnt="1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9B5DE6E-E7EA-47BB-B972-399025B14C6B}" type="pres">
      <dgm:prSet presAssocID="{67150E61-76B0-470F-B36C-3A0E34CF60D9}" presName="desTextWrapper" presStyleCnt="0"/>
      <dgm:spPr/>
      <dgm:t>
        <a:bodyPr/>
        <a:lstStyle/>
        <a:p>
          <a:endParaRPr lang="pl-PL"/>
        </a:p>
      </dgm:t>
    </dgm:pt>
    <dgm:pt modelId="{9C8AAFC2-2715-49D4-A44C-72AEACD42E83}" type="pres">
      <dgm:prSet presAssocID="{67150E61-76B0-470F-B36C-3A0E34CF60D9}" presName="desText" presStyleLbl="revTx" presStyleIdx="7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65AD74-0DA7-464D-821A-227F3203CA98}" type="pres">
      <dgm:prSet presAssocID="{3B30412F-3F33-4A3B-947F-D85CF8D38583}" presName="spaceV" presStyleCnt="0"/>
      <dgm:spPr/>
      <dgm:t>
        <a:bodyPr/>
        <a:lstStyle/>
        <a:p>
          <a:endParaRPr lang="pl-PL"/>
        </a:p>
      </dgm:t>
    </dgm:pt>
    <dgm:pt modelId="{2EE0CDAA-5706-4669-936E-E4975F7765A6}" type="pres">
      <dgm:prSet presAssocID="{1F5E3AF0-D403-43A2-8729-92E3B750AF63}" presName="pair" presStyleCnt="0"/>
      <dgm:spPr/>
      <dgm:t>
        <a:bodyPr/>
        <a:lstStyle/>
        <a:p>
          <a:endParaRPr lang="pl-PL"/>
        </a:p>
      </dgm:t>
    </dgm:pt>
    <dgm:pt modelId="{6606A186-8B0E-4555-BEC4-E836D932200A}" type="pres">
      <dgm:prSet presAssocID="{1F5E3AF0-D403-43A2-8729-92E3B750AF63}" presName="spaceH" presStyleLbl="node1" presStyleIdx="0" presStyleCnt="0"/>
      <dgm:spPr/>
      <dgm:t>
        <a:bodyPr/>
        <a:lstStyle/>
        <a:p>
          <a:endParaRPr lang="pl-PL"/>
        </a:p>
      </dgm:t>
    </dgm:pt>
    <dgm:pt modelId="{9A5AB80D-96DD-4E97-90BB-721534D58C40}" type="pres">
      <dgm:prSet presAssocID="{1F5E3AF0-D403-43A2-8729-92E3B750AF63}" presName="desPictures" presStyleLbl="alignImgPlace1" presStyleIdx="8" presStyleCnt="1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EA4C636B-C410-4A18-ABEC-0F9945BAE58F}" type="pres">
      <dgm:prSet presAssocID="{1F5E3AF0-D403-43A2-8729-92E3B750AF63}" presName="desTextWrapper" presStyleCnt="0"/>
      <dgm:spPr/>
      <dgm:t>
        <a:bodyPr/>
        <a:lstStyle/>
        <a:p>
          <a:endParaRPr lang="pl-PL"/>
        </a:p>
      </dgm:t>
    </dgm:pt>
    <dgm:pt modelId="{84BADC6D-3F5D-40D4-ACD8-2C18443EC09C}" type="pres">
      <dgm:prSet presAssocID="{1F5E3AF0-D403-43A2-8729-92E3B750AF63}" presName="desText" presStyleLbl="revTx" presStyleIdx="8" presStyleCnt="13" custLinFactNeighborX="-36" custLinFactNeighborY="6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05FBAB-6903-44B9-A112-A62DEA9C27A1}" type="pres">
      <dgm:prSet presAssocID="{DC2ACD45-F88C-40C7-AEB1-0659EDF7E044}" presName="spaceV" presStyleCnt="0"/>
      <dgm:spPr/>
      <dgm:t>
        <a:bodyPr/>
        <a:lstStyle/>
        <a:p>
          <a:endParaRPr lang="pl-PL"/>
        </a:p>
      </dgm:t>
    </dgm:pt>
    <dgm:pt modelId="{64151A0F-03B2-49F6-9303-1B4A6B76EAF1}" type="pres">
      <dgm:prSet presAssocID="{C40538EB-33D8-4A87-87AD-33FE586D009E}" presName="pair" presStyleCnt="0"/>
      <dgm:spPr/>
      <dgm:t>
        <a:bodyPr/>
        <a:lstStyle/>
        <a:p>
          <a:endParaRPr lang="pl-PL"/>
        </a:p>
      </dgm:t>
    </dgm:pt>
    <dgm:pt modelId="{7B91AA1D-3608-405B-A958-85914D84A7E3}" type="pres">
      <dgm:prSet presAssocID="{C40538EB-33D8-4A87-87AD-33FE586D009E}" presName="spaceH" presStyleLbl="node1" presStyleIdx="0" presStyleCnt="0"/>
      <dgm:spPr/>
      <dgm:t>
        <a:bodyPr/>
        <a:lstStyle/>
        <a:p>
          <a:endParaRPr lang="pl-PL"/>
        </a:p>
      </dgm:t>
    </dgm:pt>
    <dgm:pt modelId="{43D01206-3C5C-45AF-B2B4-DB5B68775A00}" type="pres">
      <dgm:prSet presAssocID="{C40538EB-33D8-4A87-87AD-33FE586D009E}" presName="desPictures" presStyleLbl="alignImgPlace1" presStyleIdx="9" presStyleCnt="1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A266A25-07BB-45BC-B7AB-F94792FFBCC2}" type="pres">
      <dgm:prSet presAssocID="{C40538EB-33D8-4A87-87AD-33FE586D009E}" presName="desTextWrapper" presStyleCnt="0"/>
      <dgm:spPr/>
      <dgm:t>
        <a:bodyPr/>
        <a:lstStyle/>
        <a:p>
          <a:endParaRPr lang="pl-PL"/>
        </a:p>
      </dgm:t>
    </dgm:pt>
    <dgm:pt modelId="{7CB2BBD9-4D12-4082-AE52-051A7C16D5ED}" type="pres">
      <dgm:prSet presAssocID="{C40538EB-33D8-4A87-87AD-33FE586D009E}" presName="desText" presStyleLbl="revTx" presStyleIdx="9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2D5C50-2E31-4AA9-AAF6-B0457FC54098}" type="pres">
      <dgm:prSet presAssocID="{839AD192-4F0B-4359-B310-7B9754FB60B7}" presName="spaceV" presStyleCnt="0"/>
      <dgm:spPr/>
      <dgm:t>
        <a:bodyPr/>
        <a:lstStyle/>
        <a:p>
          <a:endParaRPr lang="pl-PL"/>
        </a:p>
      </dgm:t>
    </dgm:pt>
    <dgm:pt modelId="{35C642CF-D077-4A4A-8F9E-AA9AAF48970E}" type="pres">
      <dgm:prSet presAssocID="{0FAA58B7-15D5-49D0-9247-FEA23D50A1ED}" presName="pair" presStyleCnt="0"/>
      <dgm:spPr/>
      <dgm:t>
        <a:bodyPr/>
        <a:lstStyle/>
        <a:p>
          <a:endParaRPr lang="pl-PL"/>
        </a:p>
      </dgm:t>
    </dgm:pt>
    <dgm:pt modelId="{8A06E3B4-BECA-4696-8372-2A715CE31C56}" type="pres">
      <dgm:prSet presAssocID="{0FAA58B7-15D5-49D0-9247-FEA23D50A1ED}" presName="spaceH" presStyleLbl="node1" presStyleIdx="0" presStyleCnt="0"/>
      <dgm:spPr/>
      <dgm:t>
        <a:bodyPr/>
        <a:lstStyle/>
        <a:p>
          <a:endParaRPr lang="pl-PL"/>
        </a:p>
      </dgm:t>
    </dgm:pt>
    <dgm:pt modelId="{45160D4E-610E-4D16-A2D0-0074CB647185}" type="pres">
      <dgm:prSet presAssocID="{0FAA58B7-15D5-49D0-9247-FEA23D50A1ED}" presName="desPictures" presStyleLbl="alignImgPlace1" presStyleIdx="10" presStyleCnt="13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63C8BCDB-5787-4447-AB5E-75F167E877FD}" type="pres">
      <dgm:prSet presAssocID="{0FAA58B7-15D5-49D0-9247-FEA23D50A1ED}" presName="desTextWrapper" presStyleCnt="0"/>
      <dgm:spPr/>
      <dgm:t>
        <a:bodyPr/>
        <a:lstStyle/>
        <a:p>
          <a:endParaRPr lang="pl-PL"/>
        </a:p>
      </dgm:t>
    </dgm:pt>
    <dgm:pt modelId="{1232CA58-EF2C-4332-A86A-BE10F389CAEB}" type="pres">
      <dgm:prSet presAssocID="{0FAA58B7-15D5-49D0-9247-FEA23D50A1ED}" presName="desText" presStyleLbl="revTx" presStyleIdx="10" presStyleCnt="13" custLinFactNeighborX="-241" custLinFactNeighborY="-170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81C258-2B4D-4564-A8C5-D104FA3C463F}" type="pres">
      <dgm:prSet presAssocID="{F4C19CCA-7425-4716-8797-DBE53369B845}" presName="spaceV" presStyleCnt="0"/>
      <dgm:spPr/>
      <dgm:t>
        <a:bodyPr/>
        <a:lstStyle/>
        <a:p>
          <a:endParaRPr lang="pl-PL"/>
        </a:p>
      </dgm:t>
    </dgm:pt>
    <dgm:pt modelId="{829BD1A7-54A5-4983-A4DF-32CEB9F4C6EE}" type="pres">
      <dgm:prSet presAssocID="{8A3A9F49-C1E5-416A-8806-0797C44BAE88}" presName="pair" presStyleCnt="0"/>
      <dgm:spPr/>
      <dgm:t>
        <a:bodyPr/>
        <a:lstStyle/>
        <a:p>
          <a:endParaRPr lang="pl-PL"/>
        </a:p>
      </dgm:t>
    </dgm:pt>
    <dgm:pt modelId="{3EB420CA-DD18-4B86-9981-8AC13AB666EC}" type="pres">
      <dgm:prSet presAssocID="{8A3A9F49-C1E5-416A-8806-0797C44BAE88}" presName="spaceH" presStyleLbl="node1" presStyleIdx="0" presStyleCnt="0"/>
      <dgm:spPr/>
      <dgm:t>
        <a:bodyPr/>
        <a:lstStyle/>
        <a:p>
          <a:endParaRPr lang="pl-PL"/>
        </a:p>
      </dgm:t>
    </dgm:pt>
    <dgm:pt modelId="{0B94ABD2-FDEA-4E62-8E9A-296BA27FAD33}" type="pres">
      <dgm:prSet presAssocID="{8A3A9F49-C1E5-416A-8806-0797C44BAE88}" presName="desPictures" presStyleLbl="alignImgPlace1" presStyleIdx="11" presStyleCnt="13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F8A464ED-2E6C-4715-862E-61DC8AA85572}" type="pres">
      <dgm:prSet presAssocID="{8A3A9F49-C1E5-416A-8806-0797C44BAE88}" presName="desTextWrapper" presStyleCnt="0"/>
      <dgm:spPr/>
      <dgm:t>
        <a:bodyPr/>
        <a:lstStyle/>
        <a:p>
          <a:endParaRPr lang="pl-PL"/>
        </a:p>
      </dgm:t>
    </dgm:pt>
    <dgm:pt modelId="{642976ED-6412-4C86-B1C4-9C69D69D479B}" type="pres">
      <dgm:prSet presAssocID="{8A3A9F49-C1E5-416A-8806-0797C44BAE88}" presName="desText" presStyleLbl="revTx" presStyleIdx="11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99C079-47D7-40D1-B6E9-4D51BBB869F0}" type="pres">
      <dgm:prSet presAssocID="{4A3B7A30-B6FC-42C1-A01C-8CF667C978FF}" presName="spaceV" presStyleCnt="0"/>
      <dgm:spPr/>
      <dgm:t>
        <a:bodyPr/>
        <a:lstStyle/>
        <a:p>
          <a:endParaRPr lang="pl-PL"/>
        </a:p>
      </dgm:t>
    </dgm:pt>
    <dgm:pt modelId="{FE272627-7A68-44C9-9E7C-967ACFE2A960}" type="pres">
      <dgm:prSet presAssocID="{B0FD4EA1-57ED-408B-B3DE-0D31A7DD9E08}" presName="pair" presStyleCnt="0"/>
      <dgm:spPr/>
      <dgm:t>
        <a:bodyPr/>
        <a:lstStyle/>
        <a:p>
          <a:endParaRPr lang="pl-PL"/>
        </a:p>
      </dgm:t>
    </dgm:pt>
    <dgm:pt modelId="{2D8B47AE-0D47-4E5C-BDFD-E6732C814B40}" type="pres">
      <dgm:prSet presAssocID="{B0FD4EA1-57ED-408B-B3DE-0D31A7DD9E08}" presName="spaceH" presStyleLbl="node1" presStyleIdx="0" presStyleCnt="0"/>
      <dgm:spPr/>
      <dgm:t>
        <a:bodyPr/>
        <a:lstStyle/>
        <a:p>
          <a:endParaRPr lang="pl-PL"/>
        </a:p>
      </dgm:t>
    </dgm:pt>
    <dgm:pt modelId="{C0CCD772-EFC5-46A6-A049-EA43DDB0F686}" type="pres">
      <dgm:prSet presAssocID="{B0FD4EA1-57ED-408B-B3DE-0D31A7DD9E08}" presName="desPictures" presStyleLbl="alignImgPlace1" presStyleIdx="12" presStyleCnt="13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248306F3-45E7-45D1-BDFC-AEDD75E7CC21}" type="pres">
      <dgm:prSet presAssocID="{B0FD4EA1-57ED-408B-B3DE-0D31A7DD9E08}" presName="desTextWrapper" presStyleCnt="0"/>
      <dgm:spPr/>
      <dgm:t>
        <a:bodyPr/>
        <a:lstStyle/>
        <a:p>
          <a:endParaRPr lang="pl-PL"/>
        </a:p>
      </dgm:t>
    </dgm:pt>
    <dgm:pt modelId="{7267BD52-3892-4844-99EF-043875E1A052}" type="pres">
      <dgm:prSet presAssocID="{B0FD4EA1-57ED-408B-B3DE-0D31A7DD9E08}" presName="desText" presStyleLbl="revTx" presStyleIdx="12" presStyleCnt="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FD95CC-88DD-4557-A55A-2C698EBA7557}" type="pres">
      <dgm:prSet presAssocID="{3C3FB675-6FBB-4F14-99EC-40617F348666}" presName="maxNode" presStyleCnt="0"/>
      <dgm:spPr/>
      <dgm:t>
        <a:bodyPr/>
        <a:lstStyle/>
        <a:p>
          <a:endParaRPr lang="pl-PL"/>
        </a:p>
      </dgm:t>
    </dgm:pt>
    <dgm:pt modelId="{6D901489-481E-4BA1-A981-E286F51899A3}" type="pres">
      <dgm:prSet presAssocID="{3C3FB675-6FBB-4F14-99EC-40617F348666}" presName="Name33" presStyleCnt="0"/>
      <dgm:spPr/>
      <dgm:t>
        <a:bodyPr/>
        <a:lstStyle/>
        <a:p>
          <a:endParaRPr lang="pl-PL"/>
        </a:p>
      </dgm:t>
    </dgm:pt>
  </dgm:ptLst>
  <dgm:cxnLst>
    <dgm:cxn modelId="{B970E1A4-A4E3-4605-9085-47A33E22EECA}" type="presOf" srcId="{0FAA58B7-15D5-49D0-9247-FEA23D50A1ED}" destId="{1232CA58-EF2C-4332-A86A-BE10F389CAEB}" srcOrd="0" destOrd="0" presId="urn:microsoft.com/office/officeart/2008/layout/AccentedPicture"/>
    <dgm:cxn modelId="{CE54178D-0271-4960-87C4-F9B7C8531D7E}" type="presOf" srcId="{2CD47541-852D-4845-848C-98DCCDD5ED2C}" destId="{A52ADB0D-B455-435E-9D7D-573AD017F44B}" srcOrd="0" destOrd="0" presId="urn:microsoft.com/office/officeart/2008/layout/AccentedPicture"/>
    <dgm:cxn modelId="{4CE8CBEB-583B-4794-AF2C-55D83048350B}" type="presOf" srcId="{67150E61-76B0-470F-B36C-3A0E34CF60D9}" destId="{9C8AAFC2-2715-49D4-A44C-72AEACD42E83}" srcOrd="0" destOrd="0" presId="urn:microsoft.com/office/officeart/2008/layout/AccentedPicture"/>
    <dgm:cxn modelId="{0EF43BD2-1FEE-4803-A079-7DEAF756F7D4}" srcId="{3C3FB675-6FBB-4F14-99EC-40617F348666}" destId="{0FAA58B7-15D5-49D0-9247-FEA23D50A1ED}" srcOrd="11" destOrd="0" parTransId="{3E0205E1-86F6-484E-9593-E39F199177D3}" sibTransId="{F4C19CCA-7425-4716-8797-DBE53369B845}"/>
    <dgm:cxn modelId="{463C3A79-5371-46A3-AD90-EAD5F5F94559}" type="presOf" srcId="{B0FD4EA1-57ED-408B-B3DE-0D31A7DD9E08}" destId="{7267BD52-3892-4844-99EF-043875E1A052}" srcOrd="0" destOrd="0" presId="urn:microsoft.com/office/officeart/2008/layout/AccentedPicture"/>
    <dgm:cxn modelId="{7947B143-D60F-4C1C-B6E0-5B94C9503C8C}" type="presOf" srcId="{64D98D0E-B450-4AE0-A99F-72527DE0B252}" destId="{00B610BD-163D-42E6-A5A3-8A4CC10146A4}" srcOrd="0" destOrd="0" presId="urn:microsoft.com/office/officeart/2008/layout/AccentedPicture"/>
    <dgm:cxn modelId="{5319F6AC-749E-4134-A4AC-CFF8F9CB03B5}" srcId="{3C3FB675-6FBB-4F14-99EC-40617F348666}" destId="{1F5E3AF0-D403-43A2-8729-92E3B750AF63}" srcOrd="9" destOrd="0" parTransId="{21CCD75B-834E-4DAC-B2CA-4C3329416711}" sibTransId="{DC2ACD45-F88C-40C7-AEB1-0659EDF7E044}"/>
    <dgm:cxn modelId="{01753A4B-4AEF-40C7-BAB6-941D52DB5434}" srcId="{3C3FB675-6FBB-4F14-99EC-40617F348666}" destId="{C40538EB-33D8-4A87-87AD-33FE586D009E}" srcOrd="10" destOrd="0" parTransId="{2E32F8A0-E578-4D8D-842A-D7F9F4FF6237}" sibTransId="{839AD192-4F0B-4359-B310-7B9754FB60B7}"/>
    <dgm:cxn modelId="{18B6349D-5287-4749-9D02-CCECEE520A62}" type="presOf" srcId="{C40538EB-33D8-4A87-87AD-33FE586D009E}" destId="{7CB2BBD9-4D12-4082-AE52-051A7C16D5ED}" srcOrd="0" destOrd="0" presId="urn:microsoft.com/office/officeart/2008/layout/AccentedPicture"/>
    <dgm:cxn modelId="{98406697-3999-4770-8EE6-3D46A23E3C06}" srcId="{3C3FB675-6FBB-4F14-99EC-40617F348666}" destId="{8D203173-B636-4730-9334-917E25E7B9CA}" srcOrd="7" destOrd="0" parTransId="{88509BDC-4CD6-4AB0-8324-99A4842D905E}" sibTransId="{F93C8AC9-C09E-4B6E-B969-E5133B7F9563}"/>
    <dgm:cxn modelId="{C4E6A99A-6AC9-40B1-98E4-85BDFF1503C9}" srcId="{3C3FB675-6FBB-4F14-99EC-40617F348666}" destId="{D0467910-6ECE-4DC5-8028-1FC4B4F8AE1B}" srcOrd="4" destOrd="0" parTransId="{704C3276-A7A1-4C7D-A861-C4F6002CC2F5}" sibTransId="{885C5BAE-E0F5-4234-9315-630B94193CA2}"/>
    <dgm:cxn modelId="{9E6D3E12-DAB7-411B-BF34-F7CEA704F757}" type="presOf" srcId="{3C3FB675-6FBB-4F14-99EC-40617F348666}" destId="{BFF0821C-624C-47BE-A8A9-33A5AE6D5489}" srcOrd="0" destOrd="0" presId="urn:microsoft.com/office/officeart/2008/layout/AccentedPicture"/>
    <dgm:cxn modelId="{3BB85850-B7C1-4789-A961-DA2F8D3B2C2A}" type="presOf" srcId="{08467E6A-C5AF-4F46-B9A6-6DE36FC76F46}" destId="{BF9C6FC9-C2CC-4015-B102-AE3A822D1535}" srcOrd="0" destOrd="0" presId="urn:microsoft.com/office/officeart/2008/layout/AccentedPicture"/>
    <dgm:cxn modelId="{D7D9BF93-88FC-40D8-9974-263A0BCE88C9}" srcId="{3C3FB675-6FBB-4F14-99EC-40617F348666}" destId="{253625C4-70C0-4ACB-A978-333963D19DBC}" srcOrd="5" destOrd="0" parTransId="{15A81E62-7AD6-4A39-813F-6A44C6CCBD6F}" sibTransId="{81592AD0-6FCA-4C78-ACEE-A9B26C1EBB73}"/>
    <dgm:cxn modelId="{A9377627-0B2A-4842-B96C-F02ABA5F5210}" srcId="{3C3FB675-6FBB-4F14-99EC-40617F348666}" destId="{B0FD4EA1-57ED-408B-B3DE-0D31A7DD9E08}" srcOrd="13" destOrd="0" parTransId="{D338AC25-CF9A-42E9-A1E6-C1EB7A7EF12C}" sibTransId="{A78E7E4A-E927-4D67-AA78-F0EE28E14F59}"/>
    <dgm:cxn modelId="{451D64DE-24F5-4DE5-986F-966D314A8953}" type="presOf" srcId="{B7E8AC60-A2E1-4156-AE24-9037DCEAC07E}" destId="{993B61A8-6872-4093-81C6-9C054973D87F}" srcOrd="0" destOrd="0" presId="urn:microsoft.com/office/officeart/2008/layout/AccentedPicture"/>
    <dgm:cxn modelId="{6D7BC9D7-5046-4E25-81EA-FBBF0BE631A8}" srcId="{3C3FB675-6FBB-4F14-99EC-40617F348666}" destId="{B7E8AC60-A2E1-4156-AE24-9037DCEAC07E}" srcOrd="0" destOrd="0" parTransId="{422B96E0-F471-45ED-83C4-D5D75D6CE451}" sibTransId="{08467E6A-C5AF-4F46-B9A6-6DE36FC76F46}"/>
    <dgm:cxn modelId="{66885A3D-F346-448B-B3B3-CA0705B36965}" type="presOf" srcId="{EBB8ECC3-9606-458A-BDEB-CB0AB0FE79BE}" destId="{07F5AC61-27A8-48AD-8499-409471FAA087}" srcOrd="0" destOrd="0" presId="urn:microsoft.com/office/officeart/2008/layout/AccentedPicture"/>
    <dgm:cxn modelId="{9C30157A-EA72-40B6-92B3-F2E53BF549D7}" srcId="{3C3FB675-6FBB-4F14-99EC-40617F348666}" destId="{8A3A9F49-C1E5-416A-8806-0797C44BAE88}" srcOrd="12" destOrd="0" parTransId="{CB35BED7-3CC2-431B-8985-1D0E8B7A2AF9}" sibTransId="{4A3B7A30-B6FC-42C1-A01C-8CF667C978FF}"/>
    <dgm:cxn modelId="{3AE92707-818F-41A0-A918-2AB5E610015A}" srcId="{3C3FB675-6FBB-4F14-99EC-40617F348666}" destId="{2CD47541-852D-4845-848C-98DCCDD5ED2C}" srcOrd="3" destOrd="0" parTransId="{D6214CDB-A8C2-4BCE-B222-6266A3990B6F}" sibTransId="{609C9BD5-3014-421D-A5F9-1D94C0297535}"/>
    <dgm:cxn modelId="{D7B74526-5B13-4D06-AD90-E68A647D6040}" srcId="{3C3FB675-6FBB-4F14-99EC-40617F348666}" destId="{67150E61-76B0-470F-B36C-3A0E34CF60D9}" srcOrd="8" destOrd="0" parTransId="{4519E957-6F7B-4A5A-A6B8-60C3F75DB105}" sibTransId="{3B30412F-3F33-4A3B-947F-D85CF8D38583}"/>
    <dgm:cxn modelId="{44A0695D-C79F-45FB-BB09-7EC68A89597A}" type="presOf" srcId="{1F5E3AF0-D403-43A2-8729-92E3B750AF63}" destId="{84BADC6D-3F5D-40D4-ACD8-2C18443EC09C}" srcOrd="0" destOrd="0" presId="urn:microsoft.com/office/officeart/2008/layout/AccentedPicture"/>
    <dgm:cxn modelId="{E2039392-41F9-44B5-B220-DDACC121C2BA}" type="presOf" srcId="{D0467910-6ECE-4DC5-8028-1FC4B4F8AE1B}" destId="{7572C03F-CEB8-4789-9722-6978FBE13793}" srcOrd="0" destOrd="0" presId="urn:microsoft.com/office/officeart/2008/layout/AccentedPicture"/>
    <dgm:cxn modelId="{E1990E53-6C41-4BE3-8350-8544FDEC21AA}" srcId="{3C3FB675-6FBB-4F14-99EC-40617F348666}" destId="{86A06B9A-3D4D-4531-BD85-DF8C3BE11646}" srcOrd="2" destOrd="0" parTransId="{C853C524-CA06-4C2D-9A20-B4A670826E14}" sibTransId="{4D2ECF37-B2EC-4997-99E3-1C407AAE7EB6}"/>
    <dgm:cxn modelId="{93B6C4E5-4035-4EE6-B89C-7E20FE11B6CC}" type="presOf" srcId="{8D203173-B636-4730-9334-917E25E7B9CA}" destId="{31246DA4-9F26-4187-AB3C-FA0169B6E2C9}" srcOrd="0" destOrd="0" presId="urn:microsoft.com/office/officeart/2008/layout/AccentedPicture"/>
    <dgm:cxn modelId="{1AAF4455-C632-412A-B2A4-EC7F70EBBFD6}" srcId="{3C3FB675-6FBB-4F14-99EC-40617F348666}" destId="{64D98D0E-B450-4AE0-A99F-72527DE0B252}" srcOrd="1" destOrd="0" parTransId="{9BD6F88B-AB2B-4C9F-BC4B-21553D44507E}" sibTransId="{59F8CF1B-5C45-45FA-9967-0BDB5BD1561B}"/>
    <dgm:cxn modelId="{1F999C5E-CA7F-4FBC-BD4C-36FC98C7A422}" srcId="{3C3FB675-6FBB-4F14-99EC-40617F348666}" destId="{EBB8ECC3-9606-458A-BDEB-CB0AB0FE79BE}" srcOrd="6" destOrd="0" parTransId="{CD3EAEF1-2DD8-454E-A700-D43F837E5E07}" sibTransId="{18377B23-63A7-48C1-8306-C6F882D97718}"/>
    <dgm:cxn modelId="{12F2A157-BD10-4868-9306-EAC51788A68E}" type="presOf" srcId="{8A3A9F49-C1E5-416A-8806-0797C44BAE88}" destId="{642976ED-6412-4C86-B1C4-9C69D69D479B}" srcOrd="0" destOrd="0" presId="urn:microsoft.com/office/officeart/2008/layout/AccentedPicture"/>
    <dgm:cxn modelId="{6F747244-8937-4489-8387-AABF5496C106}" type="presOf" srcId="{86A06B9A-3D4D-4531-BD85-DF8C3BE11646}" destId="{9CBF375E-7339-4936-8A6E-BAB3E78765B1}" srcOrd="0" destOrd="0" presId="urn:microsoft.com/office/officeart/2008/layout/AccentedPicture"/>
    <dgm:cxn modelId="{FABBD8F7-3CAE-40E4-81C8-69DA0A37FAC5}" type="presOf" srcId="{253625C4-70C0-4ACB-A978-333963D19DBC}" destId="{7E17E91D-3AE6-4234-B4B8-B51FF830E7AD}" srcOrd="0" destOrd="0" presId="urn:microsoft.com/office/officeart/2008/layout/AccentedPicture"/>
    <dgm:cxn modelId="{ABB59D5A-A4D0-497E-BDA5-A88EEAC0BB47}" type="presParOf" srcId="{BFF0821C-624C-47BE-A8A9-33A5AE6D5489}" destId="{BF9C6FC9-C2CC-4015-B102-AE3A822D1535}" srcOrd="0" destOrd="0" presId="urn:microsoft.com/office/officeart/2008/layout/AccentedPicture"/>
    <dgm:cxn modelId="{492520B6-0489-4AE0-B960-3D1EF156490E}" type="presParOf" srcId="{BFF0821C-624C-47BE-A8A9-33A5AE6D5489}" destId="{993B61A8-6872-4093-81C6-9C054973D87F}" srcOrd="1" destOrd="0" presId="urn:microsoft.com/office/officeart/2008/layout/AccentedPicture"/>
    <dgm:cxn modelId="{19C06BB7-9520-41DB-B1B9-B6C6669DD300}" type="presParOf" srcId="{BFF0821C-624C-47BE-A8A9-33A5AE6D5489}" destId="{C24D8191-209A-479C-9544-7A0A748CD38C}" srcOrd="2" destOrd="0" presId="urn:microsoft.com/office/officeart/2008/layout/AccentedPicture"/>
    <dgm:cxn modelId="{72462A46-F8FB-4EF0-95D6-F89AEE28B6F4}" type="presParOf" srcId="{C24D8191-209A-479C-9544-7A0A748CD38C}" destId="{AAEE9ACF-864C-457D-80DD-6014C4C313E9}" srcOrd="0" destOrd="0" presId="urn:microsoft.com/office/officeart/2008/layout/AccentedPicture"/>
    <dgm:cxn modelId="{B66E8F44-D72A-44A1-B046-BE52E03A4A8C}" type="presParOf" srcId="{AAEE9ACF-864C-457D-80DD-6014C4C313E9}" destId="{A3A44337-E5B9-42D0-BCC6-24E5439B4FB1}" srcOrd="0" destOrd="0" presId="urn:microsoft.com/office/officeart/2008/layout/AccentedPicture"/>
    <dgm:cxn modelId="{F37B7113-87C1-43FD-B293-B6B4BBC65F20}" type="presParOf" srcId="{AAEE9ACF-864C-457D-80DD-6014C4C313E9}" destId="{7C2EA412-A658-455A-8F32-D387395161F1}" srcOrd="1" destOrd="0" presId="urn:microsoft.com/office/officeart/2008/layout/AccentedPicture"/>
    <dgm:cxn modelId="{C4AC992D-C602-483B-A327-28B4947FB241}" type="presParOf" srcId="{AAEE9ACF-864C-457D-80DD-6014C4C313E9}" destId="{A625E43E-70AF-4EAC-ADF8-58CF47AEE710}" srcOrd="2" destOrd="0" presId="urn:microsoft.com/office/officeart/2008/layout/AccentedPicture"/>
    <dgm:cxn modelId="{0AB13103-FEB7-4C15-B724-652ADEFCF8C8}" type="presParOf" srcId="{A625E43E-70AF-4EAC-ADF8-58CF47AEE710}" destId="{00B610BD-163D-42E6-A5A3-8A4CC10146A4}" srcOrd="0" destOrd="0" presId="urn:microsoft.com/office/officeart/2008/layout/AccentedPicture"/>
    <dgm:cxn modelId="{3EC443FE-3ACD-48B1-9991-F6265ADAA1B1}" type="presParOf" srcId="{C24D8191-209A-479C-9544-7A0A748CD38C}" destId="{7C60EE9D-50BD-4120-BCF6-2DE8BCAACDE6}" srcOrd="1" destOrd="0" presId="urn:microsoft.com/office/officeart/2008/layout/AccentedPicture"/>
    <dgm:cxn modelId="{6ADB6B33-D602-4FF9-98F9-F78E34571306}" type="presParOf" srcId="{C24D8191-209A-479C-9544-7A0A748CD38C}" destId="{33C11D0F-9696-492C-90DC-7A3D14AD129B}" srcOrd="2" destOrd="0" presId="urn:microsoft.com/office/officeart/2008/layout/AccentedPicture"/>
    <dgm:cxn modelId="{D25215C4-189A-4B5B-92A3-2B7068A3186C}" type="presParOf" srcId="{33C11D0F-9696-492C-90DC-7A3D14AD129B}" destId="{DDE680FE-A385-4DA6-A564-452FEE9CDA68}" srcOrd="0" destOrd="0" presId="urn:microsoft.com/office/officeart/2008/layout/AccentedPicture"/>
    <dgm:cxn modelId="{2C6BF274-2DF0-4175-B927-E9B8BC0CDB7E}" type="presParOf" srcId="{33C11D0F-9696-492C-90DC-7A3D14AD129B}" destId="{7153F582-B19A-449A-908C-4BFB53CA0074}" srcOrd="1" destOrd="0" presId="urn:microsoft.com/office/officeart/2008/layout/AccentedPicture"/>
    <dgm:cxn modelId="{5CDA6DB4-7A58-4FE1-A8B0-F4745C32B8CB}" type="presParOf" srcId="{33C11D0F-9696-492C-90DC-7A3D14AD129B}" destId="{6154EF18-3FE9-4A87-974F-832BEF01C6AE}" srcOrd="2" destOrd="0" presId="urn:microsoft.com/office/officeart/2008/layout/AccentedPicture"/>
    <dgm:cxn modelId="{43A08905-B99B-4A6A-9CE7-991E75F59D65}" type="presParOf" srcId="{6154EF18-3FE9-4A87-974F-832BEF01C6AE}" destId="{9CBF375E-7339-4936-8A6E-BAB3E78765B1}" srcOrd="0" destOrd="0" presId="urn:microsoft.com/office/officeart/2008/layout/AccentedPicture"/>
    <dgm:cxn modelId="{1C81237B-0B95-4E86-B7E1-3B04EDB058C4}" type="presParOf" srcId="{C24D8191-209A-479C-9544-7A0A748CD38C}" destId="{B9DD5163-662E-4EB8-9C68-7B424C54A407}" srcOrd="3" destOrd="0" presId="urn:microsoft.com/office/officeart/2008/layout/AccentedPicture"/>
    <dgm:cxn modelId="{2C6FB0B2-91D8-4DC9-AE10-62B26BB18716}" type="presParOf" srcId="{C24D8191-209A-479C-9544-7A0A748CD38C}" destId="{804C83AD-7CAD-4B0B-A18D-48BE99A217FF}" srcOrd="4" destOrd="0" presId="urn:microsoft.com/office/officeart/2008/layout/AccentedPicture"/>
    <dgm:cxn modelId="{9A2ECD29-F3FE-42CC-9767-F5524212DE2C}" type="presParOf" srcId="{804C83AD-7CAD-4B0B-A18D-48BE99A217FF}" destId="{94458C20-0569-47DA-8804-4469119EC024}" srcOrd="0" destOrd="0" presId="urn:microsoft.com/office/officeart/2008/layout/AccentedPicture"/>
    <dgm:cxn modelId="{EE56926E-B1E6-4F50-8D90-3EDAC5DDE31E}" type="presParOf" srcId="{804C83AD-7CAD-4B0B-A18D-48BE99A217FF}" destId="{B361AC7F-D1DD-4418-8C12-71B5CA608B32}" srcOrd="1" destOrd="0" presId="urn:microsoft.com/office/officeart/2008/layout/AccentedPicture"/>
    <dgm:cxn modelId="{D7912779-74AC-45F7-AECA-1C455D0750C8}" type="presParOf" srcId="{804C83AD-7CAD-4B0B-A18D-48BE99A217FF}" destId="{ED9EAFF3-D5AB-48DF-AE43-6861440BE5A7}" srcOrd="2" destOrd="0" presId="urn:microsoft.com/office/officeart/2008/layout/AccentedPicture"/>
    <dgm:cxn modelId="{18E9EA49-F487-4089-89F8-3606E6CBADBD}" type="presParOf" srcId="{ED9EAFF3-D5AB-48DF-AE43-6861440BE5A7}" destId="{A52ADB0D-B455-435E-9D7D-573AD017F44B}" srcOrd="0" destOrd="0" presId="urn:microsoft.com/office/officeart/2008/layout/AccentedPicture"/>
    <dgm:cxn modelId="{34E84E18-AA99-4CF2-89C7-303A000D8A78}" type="presParOf" srcId="{C24D8191-209A-479C-9544-7A0A748CD38C}" destId="{81973A63-840A-4946-8A1F-3A4FF4865AFE}" srcOrd="5" destOrd="0" presId="urn:microsoft.com/office/officeart/2008/layout/AccentedPicture"/>
    <dgm:cxn modelId="{C5918AF9-9A23-47D9-83D9-10F05534180B}" type="presParOf" srcId="{C24D8191-209A-479C-9544-7A0A748CD38C}" destId="{946E1A0C-539C-420A-8435-90B737BFA52F}" srcOrd="6" destOrd="0" presId="urn:microsoft.com/office/officeart/2008/layout/AccentedPicture"/>
    <dgm:cxn modelId="{EBAEE27A-77A3-4D7E-A540-06DF738C631C}" type="presParOf" srcId="{946E1A0C-539C-420A-8435-90B737BFA52F}" destId="{2BAC8E7C-B474-4680-B265-FCD4F152B482}" srcOrd="0" destOrd="0" presId="urn:microsoft.com/office/officeart/2008/layout/AccentedPicture"/>
    <dgm:cxn modelId="{7F7B22E9-6179-4D80-BC80-D116E8FF72EA}" type="presParOf" srcId="{946E1A0C-539C-420A-8435-90B737BFA52F}" destId="{7E082A4F-8F26-4447-BFE8-6EBBAB894DE9}" srcOrd="1" destOrd="0" presId="urn:microsoft.com/office/officeart/2008/layout/AccentedPicture"/>
    <dgm:cxn modelId="{C55D10BA-CF13-4A54-8AD7-E088A8902698}" type="presParOf" srcId="{946E1A0C-539C-420A-8435-90B737BFA52F}" destId="{87DADC1A-909E-4237-851D-C58044DB90C1}" srcOrd="2" destOrd="0" presId="urn:microsoft.com/office/officeart/2008/layout/AccentedPicture"/>
    <dgm:cxn modelId="{96FB4AFF-9893-46F4-B7BE-B974D465B27A}" type="presParOf" srcId="{87DADC1A-909E-4237-851D-C58044DB90C1}" destId="{7572C03F-CEB8-4789-9722-6978FBE13793}" srcOrd="0" destOrd="0" presId="urn:microsoft.com/office/officeart/2008/layout/AccentedPicture"/>
    <dgm:cxn modelId="{AE7BADD6-8948-4ADD-81E9-76F6D7DE6A20}" type="presParOf" srcId="{C24D8191-209A-479C-9544-7A0A748CD38C}" destId="{CDF93B71-1E18-4FA5-B442-8634EC0390BE}" srcOrd="7" destOrd="0" presId="urn:microsoft.com/office/officeart/2008/layout/AccentedPicture"/>
    <dgm:cxn modelId="{311858A5-8A51-433D-A96E-0FF556C5D8FF}" type="presParOf" srcId="{C24D8191-209A-479C-9544-7A0A748CD38C}" destId="{0CC3CB26-26FF-44BF-B067-EE0484248F39}" srcOrd="8" destOrd="0" presId="urn:microsoft.com/office/officeart/2008/layout/AccentedPicture"/>
    <dgm:cxn modelId="{2AF9BC1D-06B7-4D78-82CA-2D92506F3311}" type="presParOf" srcId="{0CC3CB26-26FF-44BF-B067-EE0484248F39}" destId="{8415B11D-6383-4437-AB7E-E3C0224A47AD}" srcOrd="0" destOrd="0" presId="urn:microsoft.com/office/officeart/2008/layout/AccentedPicture"/>
    <dgm:cxn modelId="{B6DA8A21-1646-4A72-83E5-363DAB6DC9FA}" type="presParOf" srcId="{0CC3CB26-26FF-44BF-B067-EE0484248F39}" destId="{6B4C53B4-357A-4140-9AF3-FF89D1DCC11B}" srcOrd="1" destOrd="0" presId="urn:microsoft.com/office/officeart/2008/layout/AccentedPicture"/>
    <dgm:cxn modelId="{7F6B8F9B-7F82-4AE0-BC32-2C279652C765}" type="presParOf" srcId="{0CC3CB26-26FF-44BF-B067-EE0484248F39}" destId="{382F2F79-F6E1-4D73-BB91-4C884324B820}" srcOrd="2" destOrd="0" presId="urn:microsoft.com/office/officeart/2008/layout/AccentedPicture"/>
    <dgm:cxn modelId="{5405212F-902F-439C-B6B4-BCF3E8A37661}" type="presParOf" srcId="{382F2F79-F6E1-4D73-BB91-4C884324B820}" destId="{7E17E91D-3AE6-4234-B4B8-B51FF830E7AD}" srcOrd="0" destOrd="0" presId="urn:microsoft.com/office/officeart/2008/layout/AccentedPicture"/>
    <dgm:cxn modelId="{CB66510C-3A58-46A1-A336-279C4F4C346F}" type="presParOf" srcId="{C24D8191-209A-479C-9544-7A0A748CD38C}" destId="{2D7F3F72-F42C-418C-A498-E0DAB638876F}" srcOrd="9" destOrd="0" presId="urn:microsoft.com/office/officeart/2008/layout/AccentedPicture"/>
    <dgm:cxn modelId="{DEF11948-EE4D-40E3-B422-15A3C9D7863D}" type="presParOf" srcId="{C24D8191-209A-479C-9544-7A0A748CD38C}" destId="{B4809D4E-DA30-41DB-97CA-DDEE10A5A49C}" srcOrd="10" destOrd="0" presId="urn:microsoft.com/office/officeart/2008/layout/AccentedPicture"/>
    <dgm:cxn modelId="{F0D03F89-D65B-4B6A-A8C9-A1E804216D01}" type="presParOf" srcId="{B4809D4E-DA30-41DB-97CA-DDEE10A5A49C}" destId="{71A500C3-4ADD-4631-BCAB-FBBFF2E74AE1}" srcOrd="0" destOrd="0" presId="urn:microsoft.com/office/officeart/2008/layout/AccentedPicture"/>
    <dgm:cxn modelId="{746A53D3-D5A1-4D7F-BFC9-0F2B1E8A5852}" type="presParOf" srcId="{B4809D4E-DA30-41DB-97CA-DDEE10A5A49C}" destId="{86EC1B8C-9B94-4134-894C-08D0A4CDA1B0}" srcOrd="1" destOrd="0" presId="urn:microsoft.com/office/officeart/2008/layout/AccentedPicture"/>
    <dgm:cxn modelId="{DCB49A78-2D30-452B-850A-560E34AE3A85}" type="presParOf" srcId="{B4809D4E-DA30-41DB-97CA-DDEE10A5A49C}" destId="{C5D34ED5-832A-4FBD-A61B-B8DAE474C874}" srcOrd="2" destOrd="0" presId="urn:microsoft.com/office/officeart/2008/layout/AccentedPicture"/>
    <dgm:cxn modelId="{253810C3-C8C3-4EBA-A4A6-2B915AE4E860}" type="presParOf" srcId="{C5D34ED5-832A-4FBD-A61B-B8DAE474C874}" destId="{07F5AC61-27A8-48AD-8499-409471FAA087}" srcOrd="0" destOrd="0" presId="urn:microsoft.com/office/officeart/2008/layout/AccentedPicture"/>
    <dgm:cxn modelId="{A4832A6C-1CF1-43EB-B0C0-3286BB370F87}" type="presParOf" srcId="{C24D8191-209A-479C-9544-7A0A748CD38C}" destId="{58162417-9D90-4068-A8AF-3BA826A3F5A0}" srcOrd="11" destOrd="0" presId="urn:microsoft.com/office/officeart/2008/layout/AccentedPicture"/>
    <dgm:cxn modelId="{B4AC57EB-717F-4F32-BF07-86F3D7834272}" type="presParOf" srcId="{C24D8191-209A-479C-9544-7A0A748CD38C}" destId="{8B0E3253-92A4-4361-9224-BBB1679AA4C4}" srcOrd="12" destOrd="0" presId="urn:microsoft.com/office/officeart/2008/layout/AccentedPicture"/>
    <dgm:cxn modelId="{2D124DC6-A74A-44A2-A06D-346CF7832873}" type="presParOf" srcId="{8B0E3253-92A4-4361-9224-BBB1679AA4C4}" destId="{22D60FF7-BD39-4277-98DB-1BABB267514B}" srcOrd="0" destOrd="0" presId="urn:microsoft.com/office/officeart/2008/layout/AccentedPicture"/>
    <dgm:cxn modelId="{D7341107-662D-4076-AB21-679FB6B5C653}" type="presParOf" srcId="{8B0E3253-92A4-4361-9224-BBB1679AA4C4}" destId="{BCFC8B50-4AF4-48EC-848F-3D7228C6A7D9}" srcOrd="1" destOrd="0" presId="urn:microsoft.com/office/officeart/2008/layout/AccentedPicture"/>
    <dgm:cxn modelId="{A9700669-1085-4BCD-A3F8-1F24F20E6856}" type="presParOf" srcId="{8B0E3253-92A4-4361-9224-BBB1679AA4C4}" destId="{4E0D0FD7-2436-4071-B26C-90FA36277344}" srcOrd="2" destOrd="0" presId="urn:microsoft.com/office/officeart/2008/layout/AccentedPicture"/>
    <dgm:cxn modelId="{72A7B7BF-4F2D-4A10-872C-43D9418AD63C}" type="presParOf" srcId="{4E0D0FD7-2436-4071-B26C-90FA36277344}" destId="{31246DA4-9F26-4187-AB3C-FA0169B6E2C9}" srcOrd="0" destOrd="0" presId="urn:microsoft.com/office/officeart/2008/layout/AccentedPicture"/>
    <dgm:cxn modelId="{BE05D9A8-1841-4EF1-ADED-4C570110ECC2}" type="presParOf" srcId="{C24D8191-209A-479C-9544-7A0A748CD38C}" destId="{5A857BB8-CC52-4994-9FBE-BAC5F0BAAF72}" srcOrd="13" destOrd="0" presId="urn:microsoft.com/office/officeart/2008/layout/AccentedPicture"/>
    <dgm:cxn modelId="{C4FB5553-65B1-4113-B21A-2C58AB9C78D3}" type="presParOf" srcId="{C24D8191-209A-479C-9544-7A0A748CD38C}" destId="{B4EFB32B-8D50-4903-A26D-853B91C4C884}" srcOrd="14" destOrd="0" presId="urn:microsoft.com/office/officeart/2008/layout/AccentedPicture"/>
    <dgm:cxn modelId="{D8AFEF4B-E955-4755-A83A-9B7B889079A0}" type="presParOf" srcId="{B4EFB32B-8D50-4903-A26D-853B91C4C884}" destId="{C70C46E9-5EEC-4050-AAD3-697954B752E6}" srcOrd="0" destOrd="0" presId="urn:microsoft.com/office/officeart/2008/layout/AccentedPicture"/>
    <dgm:cxn modelId="{AD374D6D-4A10-418E-AB92-4883DEF3A764}" type="presParOf" srcId="{B4EFB32B-8D50-4903-A26D-853B91C4C884}" destId="{85AB15C1-F1D8-42B6-98FD-BB1C52C313CA}" srcOrd="1" destOrd="0" presId="urn:microsoft.com/office/officeart/2008/layout/AccentedPicture"/>
    <dgm:cxn modelId="{A360313D-F320-426F-991A-5381D23DF1B2}" type="presParOf" srcId="{B4EFB32B-8D50-4903-A26D-853B91C4C884}" destId="{49B5DE6E-E7EA-47BB-B972-399025B14C6B}" srcOrd="2" destOrd="0" presId="urn:microsoft.com/office/officeart/2008/layout/AccentedPicture"/>
    <dgm:cxn modelId="{D7A7D9E5-C8D9-45BF-8D75-961068279DA4}" type="presParOf" srcId="{49B5DE6E-E7EA-47BB-B972-399025B14C6B}" destId="{9C8AAFC2-2715-49D4-A44C-72AEACD42E83}" srcOrd="0" destOrd="0" presId="urn:microsoft.com/office/officeart/2008/layout/AccentedPicture"/>
    <dgm:cxn modelId="{BDE8FB3F-DACB-4048-9D29-EEC83793E343}" type="presParOf" srcId="{C24D8191-209A-479C-9544-7A0A748CD38C}" destId="{0765AD74-0DA7-464D-821A-227F3203CA98}" srcOrd="15" destOrd="0" presId="urn:microsoft.com/office/officeart/2008/layout/AccentedPicture"/>
    <dgm:cxn modelId="{73181BD4-2100-42E4-8DD5-B09D49D032EC}" type="presParOf" srcId="{C24D8191-209A-479C-9544-7A0A748CD38C}" destId="{2EE0CDAA-5706-4669-936E-E4975F7765A6}" srcOrd="16" destOrd="0" presId="urn:microsoft.com/office/officeart/2008/layout/AccentedPicture"/>
    <dgm:cxn modelId="{B51EA6F5-3D14-4274-BFDF-1541C213CA25}" type="presParOf" srcId="{2EE0CDAA-5706-4669-936E-E4975F7765A6}" destId="{6606A186-8B0E-4555-BEC4-E836D932200A}" srcOrd="0" destOrd="0" presId="urn:microsoft.com/office/officeart/2008/layout/AccentedPicture"/>
    <dgm:cxn modelId="{2771DE5A-FEBD-4C23-B425-2EE71BFC6D78}" type="presParOf" srcId="{2EE0CDAA-5706-4669-936E-E4975F7765A6}" destId="{9A5AB80D-96DD-4E97-90BB-721534D58C40}" srcOrd="1" destOrd="0" presId="urn:microsoft.com/office/officeart/2008/layout/AccentedPicture"/>
    <dgm:cxn modelId="{8A6C697C-DBFC-4929-A21F-D208648F6699}" type="presParOf" srcId="{2EE0CDAA-5706-4669-936E-E4975F7765A6}" destId="{EA4C636B-C410-4A18-ABEC-0F9945BAE58F}" srcOrd="2" destOrd="0" presId="urn:microsoft.com/office/officeart/2008/layout/AccentedPicture"/>
    <dgm:cxn modelId="{CC824E29-2489-427B-8E6F-1EEE4C407F3A}" type="presParOf" srcId="{EA4C636B-C410-4A18-ABEC-0F9945BAE58F}" destId="{84BADC6D-3F5D-40D4-ACD8-2C18443EC09C}" srcOrd="0" destOrd="0" presId="urn:microsoft.com/office/officeart/2008/layout/AccentedPicture"/>
    <dgm:cxn modelId="{7037B63E-6A95-4652-A858-11F12A142545}" type="presParOf" srcId="{C24D8191-209A-479C-9544-7A0A748CD38C}" destId="{0E05FBAB-6903-44B9-A112-A62DEA9C27A1}" srcOrd="17" destOrd="0" presId="urn:microsoft.com/office/officeart/2008/layout/AccentedPicture"/>
    <dgm:cxn modelId="{0F194445-2F2E-4C46-8B4D-99DF6F627177}" type="presParOf" srcId="{C24D8191-209A-479C-9544-7A0A748CD38C}" destId="{64151A0F-03B2-49F6-9303-1B4A6B76EAF1}" srcOrd="18" destOrd="0" presId="urn:microsoft.com/office/officeart/2008/layout/AccentedPicture"/>
    <dgm:cxn modelId="{7C7E7C24-361E-442B-9ACA-21847FA6E5EF}" type="presParOf" srcId="{64151A0F-03B2-49F6-9303-1B4A6B76EAF1}" destId="{7B91AA1D-3608-405B-A958-85914D84A7E3}" srcOrd="0" destOrd="0" presId="urn:microsoft.com/office/officeart/2008/layout/AccentedPicture"/>
    <dgm:cxn modelId="{E69814FE-D02E-4DC6-9213-39AE6B45565E}" type="presParOf" srcId="{64151A0F-03B2-49F6-9303-1B4A6B76EAF1}" destId="{43D01206-3C5C-45AF-B2B4-DB5B68775A00}" srcOrd="1" destOrd="0" presId="urn:microsoft.com/office/officeart/2008/layout/AccentedPicture"/>
    <dgm:cxn modelId="{B0DA9088-C5FC-4463-BE30-BC4EED7398CD}" type="presParOf" srcId="{64151A0F-03B2-49F6-9303-1B4A6B76EAF1}" destId="{4A266A25-07BB-45BC-B7AB-F94792FFBCC2}" srcOrd="2" destOrd="0" presId="urn:microsoft.com/office/officeart/2008/layout/AccentedPicture"/>
    <dgm:cxn modelId="{FC293993-2D3F-4637-A3E7-B05A70745573}" type="presParOf" srcId="{4A266A25-07BB-45BC-B7AB-F94792FFBCC2}" destId="{7CB2BBD9-4D12-4082-AE52-051A7C16D5ED}" srcOrd="0" destOrd="0" presId="urn:microsoft.com/office/officeart/2008/layout/AccentedPicture"/>
    <dgm:cxn modelId="{83041E23-1A66-4448-987B-8AF7816B1A69}" type="presParOf" srcId="{C24D8191-209A-479C-9544-7A0A748CD38C}" destId="{222D5C50-2E31-4AA9-AAF6-B0457FC54098}" srcOrd="19" destOrd="0" presId="urn:microsoft.com/office/officeart/2008/layout/AccentedPicture"/>
    <dgm:cxn modelId="{F8EE4785-01B8-4E20-8B95-F34D0E3D1C32}" type="presParOf" srcId="{C24D8191-209A-479C-9544-7A0A748CD38C}" destId="{35C642CF-D077-4A4A-8F9E-AA9AAF48970E}" srcOrd="20" destOrd="0" presId="urn:microsoft.com/office/officeart/2008/layout/AccentedPicture"/>
    <dgm:cxn modelId="{241072F9-D6C0-4E12-8A69-0CEA20CDEAEF}" type="presParOf" srcId="{35C642CF-D077-4A4A-8F9E-AA9AAF48970E}" destId="{8A06E3B4-BECA-4696-8372-2A715CE31C56}" srcOrd="0" destOrd="0" presId="urn:microsoft.com/office/officeart/2008/layout/AccentedPicture"/>
    <dgm:cxn modelId="{6B2DB327-8484-4070-B24F-B380A7AE9086}" type="presParOf" srcId="{35C642CF-D077-4A4A-8F9E-AA9AAF48970E}" destId="{45160D4E-610E-4D16-A2D0-0074CB647185}" srcOrd="1" destOrd="0" presId="urn:microsoft.com/office/officeart/2008/layout/AccentedPicture"/>
    <dgm:cxn modelId="{8EB29732-3AAD-4392-BAA0-281248DABA72}" type="presParOf" srcId="{35C642CF-D077-4A4A-8F9E-AA9AAF48970E}" destId="{63C8BCDB-5787-4447-AB5E-75F167E877FD}" srcOrd="2" destOrd="0" presId="urn:microsoft.com/office/officeart/2008/layout/AccentedPicture"/>
    <dgm:cxn modelId="{9EF687A1-404B-4AF9-AB3A-9AE21EF48B8B}" type="presParOf" srcId="{63C8BCDB-5787-4447-AB5E-75F167E877FD}" destId="{1232CA58-EF2C-4332-A86A-BE10F389CAEB}" srcOrd="0" destOrd="0" presId="urn:microsoft.com/office/officeart/2008/layout/AccentedPicture"/>
    <dgm:cxn modelId="{B8E0CB34-251F-4A62-BFF8-B3AD22CB1BEA}" type="presParOf" srcId="{C24D8191-209A-479C-9544-7A0A748CD38C}" destId="{4B81C258-2B4D-4564-A8C5-D104FA3C463F}" srcOrd="21" destOrd="0" presId="urn:microsoft.com/office/officeart/2008/layout/AccentedPicture"/>
    <dgm:cxn modelId="{ECC80ED5-DC6D-4B10-A9AB-7D101FB909D3}" type="presParOf" srcId="{C24D8191-209A-479C-9544-7A0A748CD38C}" destId="{829BD1A7-54A5-4983-A4DF-32CEB9F4C6EE}" srcOrd="22" destOrd="0" presId="urn:microsoft.com/office/officeart/2008/layout/AccentedPicture"/>
    <dgm:cxn modelId="{42698004-7FA3-4B62-8755-3BDC87F449CD}" type="presParOf" srcId="{829BD1A7-54A5-4983-A4DF-32CEB9F4C6EE}" destId="{3EB420CA-DD18-4B86-9981-8AC13AB666EC}" srcOrd="0" destOrd="0" presId="urn:microsoft.com/office/officeart/2008/layout/AccentedPicture"/>
    <dgm:cxn modelId="{C7A01122-00D3-4ED8-A16A-BD3189C6254B}" type="presParOf" srcId="{829BD1A7-54A5-4983-A4DF-32CEB9F4C6EE}" destId="{0B94ABD2-FDEA-4E62-8E9A-296BA27FAD33}" srcOrd="1" destOrd="0" presId="urn:microsoft.com/office/officeart/2008/layout/AccentedPicture"/>
    <dgm:cxn modelId="{80DF722E-6F70-4980-84B9-141C2DDD56DE}" type="presParOf" srcId="{829BD1A7-54A5-4983-A4DF-32CEB9F4C6EE}" destId="{F8A464ED-2E6C-4715-862E-61DC8AA85572}" srcOrd="2" destOrd="0" presId="urn:microsoft.com/office/officeart/2008/layout/AccentedPicture"/>
    <dgm:cxn modelId="{204E4E2C-1289-4900-9D93-E703F86D4275}" type="presParOf" srcId="{F8A464ED-2E6C-4715-862E-61DC8AA85572}" destId="{642976ED-6412-4C86-B1C4-9C69D69D479B}" srcOrd="0" destOrd="0" presId="urn:microsoft.com/office/officeart/2008/layout/AccentedPicture"/>
    <dgm:cxn modelId="{AFB4263F-AEBB-4CB9-AFA3-B4946C97C04D}" type="presParOf" srcId="{C24D8191-209A-479C-9544-7A0A748CD38C}" destId="{7299C079-47D7-40D1-B6E9-4D51BBB869F0}" srcOrd="23" destOrd="0" presId="urn:microsoft.com/office/officeart/2008/layout/AccentedPicture"/>
    <dgm:cxn modelId="{5F2AAEB1-4BF4-4EE8-9741-C517787AD04F}" type="presParOf" srcId="{C24D8191-209A-479C-9544-7A0A748CD38C}" destId="{FE272627-7A68-44C9-9E7C-967ACFE2A960}" srcOrd="24" destOrd="0" presId="urn:microsoft.com/office/officeart/2008/layout/AccentedPicture"/>
    <dgm:cxn modelId="{41ED344D-DEB6-4439-9CA7-76F88DA81124}" type="presParOf" srcId="{FE272627-7A68-44C9-9E7C-967ACFE2A960}" destId="{2D8B47AE-0D47-4E5C-BDFD-E6732C814B40}" srcOrd="0" destOrd="0" presId="urn:microsoft.com/office/officeart/2008/layout/AccentedPicture"/>
    <dgm:cxn modelId="{FEF03091-DF21-4F4E-9C68-87EE31FA6ABC}" type="presParOf" srcId="{FE272627-7A68-44C9-9E7C-967ACFE2A960}" destId="{C0CCD772-EFC5-46A6-A049-EA43DDB0F686}" srcOrd="1" destOrd="0" presId="urn:microsoft.com/office/officeart/2008/layout/AccentedPicture"/>
    <dgm:cxn modelId="{BBFF1C80-0105-449E-89B9-EF48D7462EFD}" type="presParOf" srcId="{FE272627-7A68-44C9-9E7C-967ACFE2A960}" destId="{248306F3-45E7-45D1-BDFC-AEDD75E7CC21}" srcOrd="2" destOrd="0" presId="urn:microsoft.com/office/officeart/2008/layout/AccentedPicture"/>
    <dgm:cxn modelId="{408AEE7C-379D-4204-BE6C-060039C36794}" type="presParOf" srcId="{248306F3-45E7-45D1-BDFC-AEDD75E7CC21}" destId="{7267BD52-3892-4844-99EF-043875E1A052}" srcOrd="0" destOrd="0" presId="urn:microsoft.com/office/officeart/2008/layout/AccentedPicture"/>
    <dgm:cxn modelId="{97B5107C-75A3-495F-809C-EB3F98D9795A}" type="presParOf" srcId="{BFF0821C-624C-47BE-A8A9-33A5AE6D5489}" destId="{4DFD95CC-88DD-4557-A55A-2C698EBA7557}" srcOrd="3" destOrd="0" presId="urn:microsoft.com/office/officeart/2008/layout/AccentedPicture"/>
    <dgm:cxn modelId="{BD4302CB-A234-4E8A-A108-98F95EB852FC}" type="presParOf" srcId="{4DFD95CC-88DD-4557-A55A-2C698EBA7557}" destId="{6D901489-481E-4BA1-A981-E286F51899A3}" srcOrd="0" destOrd="0" presId="urn:microsoft.com/office/officeart/2008/layout/AccentedPicture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635BA-2045-4AE1-A5D7-5A8B10A4AC65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5521-C3E2-4668-9827-58C15E3391D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27324-0287-4B51-97E8-61B872DC99B9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5866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5521-C3E2-4668-9827-58C15E3391DF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5521-C3E2-4668-9827-58C15E3391DF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F1CE03-32C4-4895-8C22-8418FCA4FFED}" type="datetimeFigureOut">
              <a:rPr lang="pl-PL" smtClean="0"/>
              <a:pPr/>
              <a:t>2021-04-15</a:t>
            </a:fld>
            <a:endParaRPr lang="pl-PL" dirty="0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206312-4565-4E5D-AAEE-EC081EF7567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715404" cy="1285884"/>
          </a:xfrm>
        </p:spPr>
        <p:txBody>
          <a:bodyPr>
            <a:normAutofit/>
          </a:bodyPr>
          <a:lstStyle/>
          <a:p>
            <a:pPr algn="ctr"/>
            <a:r>
              <a:rPr lang="pl-PL" sz="5400" b="1" smtClean="0">
                <a:solidFill>
                  <a:schemeClr val="accent6">
                    <a:lumMod val="75000"/>
                  </a:schemeClr>
                </a:solidFill>
              </a:rPr>
              <a:t>Chrońmy naszą planetę !</a:t>
            </a:r>
            <a:endParaRPr lang="pl-PL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11570495" flipV="1">
            <a:off x="5760446" y="5579128"/>
            <a:ext cx="2714644" cy="714380"/>
          </a:xfrm>
        </p:spPr>
        <p:txBody>
          <a:bodyPr>
            <a:normAutofit/>
          </a:bodyPr>
          <a:lstStyle/>
          <a:p>
            <a:r>
              <a:rPr lang="pl-PL" smtClean="0">
                <a:solidFill>
                  <a:schemeClr val="accent6">
                    <a:lumMod val="75000"/>
                  </a:schemeClr>
                </a:solidFill>
              </a:rPr>
              <a:t>Alicja Kępa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4" name="Picture 2" descr="Zmiany klimatu i konflikty polityczne, czyli globalne zagrożenia 2020 -  eGospodarka.pl - Raporty i progno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062" y="1714488"/>
            <a:ext cx="8612938" cy="3357586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2847975" cy="1600200"/>
          </a:xfrm>
          <a:prstGeom prst="lightningBol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32422349"/>
              </p:ext>
            </p:extLst>
          </p:nvPr>
        </p:nvGraphicFramePr>
        <p:xfrm>
          <a:off x="251520" y="260648"/>
          <a:ext cx="8444688" cy="603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85720" y="285728"/>
            <a:ext cx="85725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60903"/>
                </a:solidFill>
                <a:cs typeface="Times New Roman" pitchFamily="18" charset="0"/>
              </a:rPr>
              <a:t>Nasza planeta jest w bardzo dużym niebezpieczeństwie  !</a:t>
            </a:r>
          </a:p>
          <a:p>
            <a:r>
              <a:rPr lang="pl-PL" sz="2400" dirty="0" smtClean="0">
                <a:solidFill>
                  <a:srgbClr val="060903"/>
                </a:solidFill>
                <a:cs typeface="Times New Roman" pitchFamily="18" charset="0"/>
              </a:rPr>
              <a:t>                                                         Głównymi tego powodami są:</a:t>
            </a:r>
          </a:p>
          <a:p>
            <a:r>
              <a:rPr lang="pl-PL" sz="4000" dirty="0" smtClean="0">
                <a:solidFill>
                  <a:srgbClr val="060903"/>
                </a:solidFill>
                <a:cs typeface="Times New Roman" pitchFamily="18" charset="0"/>
              </a:rPr>
              <a:t>  </a:t>
            </a:r>
          </a:p>
          <a:p>
            <a:endParaRPr lang="pl-PL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Obraz 6" descr="fototapeta-kula-ziemska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2285992"/>
            <a:ext cx="3817517" cy="2928958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31438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żół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2786058"/>
            <a:ext cx="172537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428596" y="100010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dirty="0" smtClean="0">
              <a:solidFill>
                <a:srgbClr val="060903"/>
              </a:solidFill>
            </a:endParaRPr>
          </a:p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Ludzie </a:t>
            </a:r>
            <a:r>
              <a:rPr lang="pl-PL" sz="1600" dirty="0" smtClean="0">
                <a:solidFill>
                  <a:srgbClr val="060903"/>
                </a:solidFill>
              </a:rPr>
              <a:t>produkują mnóstwo śmieci. Jedna plastikowa butelka rozkłada się od 100 do nawet 1000 lat !</a:t>
            </a:r>
            <a:endParaRPr lang="pl-PL" sz="1600" dirty="0">
              <a:solidFill>
                <a:srgbClr val="060903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72198" y="192880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Plastikowych śmieci </a:t>
            </a:r>
            <a:r>
              <a:rPr lang="pl-PL" sz="1600" dirty="0" smtClean="0">
                <a:solidFill>
                  <a:srgbClr val="060903"/>
                </a:solidFill>
              </a:rPr>
              <a:t>jest</a:t>
            </a:r>
            <a:br>
              <a:rPr lang="pl-PL" sz="1600" dirty="0" smtClean="0">
                <a:solidFill>
                  <a:srgbClr val="060903"/>
                </a:solidFill>
              </a:rPr>
            </a:br>
            <a:r>
              <a:rPr lang="pl-PL" sz="1600" dirty="0" smtClean="0">
                <a:solidFill>
                  <a:srgbClr val="060903"/>
                </a:solidFill>
              </a:rPr>
              <a:t>już </a:t>
            </a:r>
            <a:r>
              <a:rPr lang="pl-PL" sz="1600" dirty="0" smtClean="0">
                <a:solidFill>
                  <a:srgbClr val="060903"/>
                </a:solidFill>
              </a:rPr>
              <a:t>tak dużo, że są one nawet</a:t>
            </a:r>
          </a:p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w morzach i oceanach.</a:t>
            </a:r>
            <a:endParaRPr lang="pl-PL" sz="1600" dirty="0">
              <a:solidFill>
                <a:srgbClr val="060903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14282" y="342900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60903"/>
                </a:solidFill>
              </a:rPr>
              <a:t>Wycinka lasów</a:t>
            </a:r>
            <a:endParaRPr lang="pl-PL" sz="4000" dirty="0">
              <a:solidFill>
                <a:srgbClr val="060903"/>
              </a:solidFill>
            </a:endParaRPr>
          </a:p>
        </p:txBody>
      </p:sp>
      <p:sp>
        <p:nvSpPr>
          <p:cNvPr id="27650" name="AutoShape 2" descr="C:\Users\K%C4%99pa D\Desktop\la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7652" name="AutoShape 4" descr="C:\Users\K%C4%99pa D\Desktop\la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7654" name="AutoShape 6" descr="Dewastacja drzewostanu przez złodziei nie uzasadnia wycinki la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57158" y="4000504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dirty="0" smtClean="0">
              <a:solidFill>
                <a:srgbClr val="060903"/>
              </a:solidFill>
            </a:endParaRPr>
          </a:p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Płucami </a:t>
            </a:r>
            <a:r>
              <a:rPr lang="pl-PL" sz="1600" dirty="0" smtClean="0">
                <a:solidFill>
                  <a:srgbClr val="060903"/>
                </a:solidFill>
              </a:rPr>
              <a:t>naszej planety są lasy,</a:t>
            </a:r>
            <a:br>
              <a:rPr lang="pl-PL" sz="1600" dirty="0" smtClean="0">
                <a:solidFill>
                  <a:srgbClr val="060903"/>
                </a:solidFill>
              </a:rPr>
            </a:br>
            <a:r>
              <a:rPr lang="pl-PL" sz="1600" dirty="0" smtClean="0">
                <a:solidFill>
                  <a:srgbClr val="060903"/>
                </a:solidFill>
              </a:rPr>
              <a:t>a my je powoli, ale konsekwentnie wyrąbujemy. Ziemia zacznie się dusić, a my razem z nią.</a:t>
            </a:r>
            <a:endParaRPr lang="pl-PL" sz="1600" dirty="0">
              <a:solidFill>
                <a:srgbClr val="060903"/>
              </a:solidFill>
            </a:endParaRPr>
          </a:p>
        </p:txBody>
      </p:sp>
      <p:pic>
        <p:nvPicPr>
          <p:cNvPr id="18" name="Obraz 17" descr="i2brxtiqe8mx2o514h4tjbrvmc58xmd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00504"/>
            <a:ext cx="2753632" cy="155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bliqueBottomLeft"/>
            <a:lightRig rig="threePt" dir="t"/>
          </a:scene3d>
          <a:sp3d>
            <a:bevelT/>
          </a:sp3d>
        </p:spPr>
      </p:pic>
      <p:sp>
        <p:nvSpPr>
          <p:cNvPr id="14" name="pole tekstowe 13"/>
          <p:cNvSpPr txBox="1"/>
          <p:nvPr/>
        </p:nvSpPr>
        <p:spPr>
          <a:xfrm>
            <a:off x="571472" y="285728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dirty="0" smtClean="0">
                <a:solidFill>
                  <a:srgbClr val="060903"/>
                </a:solidFill>
              </a:rPr>
              <a:t>  Plastik</a:t>
            </a:r>
            <a:endParaRPr lang="pl-PL" sz="4000" dirty="0">
              <a:solidFill>
                <a:srgbClr val="060903"/>
              </a:solidFill>
            </a:endParaRPr>
          </a:p>
        </p:txBody>
      </p:sp>
      <p:pic>
        <p:nvPicPr>
          <p:cNvPr id="15" name="Obraz 14" descr="a47aabe66c0954ca5b151c56494180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5286388"/>
            <a:ext cx="2258431" cy="1214446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13" name="Obraz 12" descr="5ebd159c4e195_o,size,933x0,q,70,h,e1ac1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857620" y="4929198"/>
            <a:ext cx="2228835" cy="1483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5" name="Symbol zastępczy zawartości 4" descr="2740672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643307" y="2071678"/>
            <a:ext cx="1500198" cy="6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Obraz 18" descr="images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2071678"/>
            <a:ext cx="203852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az 19" descr="images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934" y="2643182"/>
            <a:ext cx="1785950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az 15" descr="images (4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3174" y="2214554"/>
            <a:ext cx="134416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anieczyszczenia-i-dym-z-kominow-fabryki-lub-elektrowni_159160-19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928934"/>
            <a:ext cx="289555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8" descr="32718603_3271847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71538" y="4786322"/>
            <a:ext cx="224806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st="50800" dir="5400000" sy="-100000" algn="bl" rotWithShape="0"/>
          </a:effectLst>
        </p:spPr>
      </p:pic>
      <p:pic>
        <p:nvPicPr>
          <p:cNvPr id="10" name="Obraz 9" descr="dy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3411">
            <a:off x="2861836" y="3338041"/>
            <a:ext cx="2791614" cy="179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Co-o-kondycji-silnika-mówi-kolor-spal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5072074"/>
            <a:ext cx="2214578" cy="147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</p:spPr>
      </p:pic>
      <p:sp>
        <p:nvSpPr>
          <p:cNvPr id="14" name="pole tekstowe 13"/>
          <p:cNvSpPr txBox="1"/>
          <p:nvPr/>
        </p:nvSpPr>
        <p:spPr>
          <a:xfrm>
            <a:off x="571472" y="121442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dirty="0" smtClean="0">
              <a:solidFill>
                <a:srgbClr val="0609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dirty="0" smtClean="0">
                <a:solidFill>
                  <a:srgbClr val="060903"/>
                </a:solidFill>
                <a:cs typeface="Arial" pitchFamily="34" charset="0"/>
              </a:rPr>
              <a:t>Coraz więcej samochodów, dymy z fabryk i domów, przenoszą do powietrza związki chemiczne i pyły. W miastach często powstaje smog, czyli mgła wymieszana ze spalinami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pl-PL" sz="16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42910" y="642918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60903"/>
                </a:solidFill>
              </a:rPr>
              <a:t>Zanieczyszczenie powietrza i wód</a:t>
            </a:r>
            <a:endParaRPr lang="pl-PL" sz="4000" dirty="0">
              <a:solidFill>
                <a:srgbClr val="060903"/>
              </a:solidFill>
            </a:endParaRPr>
          </a:p>
        </p:txBody>
      </p:sp>
      <p:pic>
        <p:nvPicPr>
          <p:cNvPr id="21" name="Obraz 20" descr="pobrane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500174"/>
            <a:ext cx="2857500" cy="16002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  <a:softEdge rad="112500"/>
          </a:effectLst>
          <a:scene3d>
            <a:camera prst="obliqueBottomLeft"/>
            <a:lightRig rig="threePt" dir="t"/>
          </a:scene3d>
          <a:sp3d>
            <a:bevelT/>
          </a:sp3d>
        </p:spPr>
      </p:pic>
      <p:sp>
        <p:nvSpPr>
          <p:cNvPr id="23" name="pole tekstowe 22"/>
          <p:cNvSpPr txBox="1"/>
          <p:nvPr/>
        </p:nvSpPr>
        <p:spPr>
          <a:xfrm>
            <a:off x="5715008" y="3429000"/>
            <a:ext cx="32147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rgbClr val="060903"/>
                </a:solidFill>
              </a:rPr>
              <a:t>Mimo oczyszczalni ścieków, wiele zanieczyszczeń wody pochodzi z działalności człowieka. Do rzek wrzucane są śmieci oraz wpuszczane ścieki mimo, że jest to zabronione.</a:t>
            </a:r>
            <a:endParaRPr lang="pl-PL" sz="1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1538" y="21429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dirty="0" smtClean="0">
                <a:solidFill>
                  <a:srgbClr val="060903"/>
                </a:solidFill>
              </a:rPr>
              <a:t>Nawozy</a:t>
            </a:r>
            <a:endParaRPr lang="pl-PL" sz="4000" dirty="0">
              <a:solidFill>
                <a:srgbClr val="060903"/>
              </a:solidFill>
            </a:endParaRPr>
          </a:p>
        </p:txBody>
      </p:sp>
      <p:pic>
        <p:nvPicPr>
          <p:cNvPr id="3" name="Obraz 2" descr="2382816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71472" y="785794"/>
            <a:ext cx="2365950" cy="139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3786182" y="2786058"/>
            <a:ext cx="5594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60903"/>
                </a:solidFill>
              </a:rPr>
              <a:t>Globalne ocieplenie</a:t>
            </a:r>
          </a:p>
          <a:p>
            <a:r>
              <a:rPr lang="pl-PL" sz="4000" dirty="0" smtClean="0">
                <a:solidFill>
                  <a:srgbClr val="060903"/>
                </a:solidFill>
              </a:rPr>
              <a:t> i zmiany klimatu</a:t>
            </a:r>
            <a:endParaRPr lang="pl-PL" sz="4000" dirty="0">
              <a:solidFill>
                <a:srgbClr val="060903"/>
              </a:solidFill>
            </a:endParaRPr>
          </a:p>
        </p:txBody>
      </p:sp>
      <p:pic>
        <p:nvPicPr>
          <p:cNvPr id="6" name="Obraz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143380"/>
            <a:ext cx="2542852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357158" y="3714752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 smtClean="0">
              <a:solidFill>
                <a:srgbClr val="060903"/>
              </a:solidFill>
            </a:endParaRPr>
          </a:p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Globalne ocieplenie powoduje topnienie lodowców, polarnych czap lodowych, podnoszeniu się poziomu wód, ekstremalnym zjawiskom pogodowym takich jak tornada.</a:t>
            </a:r>
          </a:p>
          <a:p>
            <a:pPr algn="just"/>
            <a:endParaRPr lang="pl-PL" sz="1600" dirty="0" smtClean="0">
              <a:solidFill>
                <a:srgbClr val="060903"/>
              </a:solidFill>
            </a:endParaRPr>
          </a:p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Ziemia może stać się planetą całkowicie pokrytą oceanem. Dla nas nie będzie na niej miejsca !</a:t>
            </a:r>
          </a:p>
          <a:p>
            <a:endParaRPr lang="pl-PL" dirty="0" smtClean="0">
              <a:solidFill>
                <a:srgbClr val="060903"/>
              </a:solidFill>
            </a:endParaRPr>
          </a:p>
        </p:txBody>
      </p:sp>
      <p:pic>
        <p:nvPicPr>
          <p:cNvPr id="5" name="Obraz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857760"/>
            <a:ext cx="2000264" cy="1400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 descr="pobra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5000636"/>
            <a:ext cx="1785950" cy="133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Jaki-wpływ-na-nasze-zdrowie-mają-pestycydy-i-nawozy-sztucz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214554"/>
            <a:ext cx="2103047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sp>
        <p:nvSpPr>
          <p:cNvPr id="10" name="pole tekstowe 9"/>
          <p:cNvSpPr txBox="1"/>
          <p:nvPr/>
        </p:nvSpPr>
        <p:spPr>
          <a:xfrm>
            <a:off x="2928926" y="928670"/>
            <a:ext cx="58579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Nadmierne nawożenie, jest niezwykle poważnym zagrożeniem dla środowiska glebowego i wodnego. Spływająca z przenawożonych pól woda zawiera duże ilości związków mineralnych, głównie azotu i fosforu. </a:t>
            </a:r>
          </a:p>
          <a:p>
            <a:pPr algn="just"/>
            <a:endParaRPr lang="pl-PL" sz="1600" dirty="0" smtClean="0">
              <a:solidFill>
                <a:srgbClr val="060903"/>
              </a:solidFill>
            </a:endParaRPr>
          </a:p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 </a:t>
            </a:r>
            <a:r>
              <a:rPr lang="pl-PL" sz="1600" dirty="0" smtClean="0">
                <a:solidFill>
                  <a:srgbClr val="060903"/>
                </a:solidFill>
              </a:rPr>
              <a:t>                                    </a:t>
            </a:r>
            <a:r>
              <a:rPr lang="pl-PL" sz="1600" dirty="0" smtClean="0">
                <a:solidFill>
                  <a:srgbClr val="060903"/>
                </a:solidFill>
              </a:rPr>
              <a:t>Przyjmowanie </a:t>
            </a:r>
            <a:r>
              <a:rPr lang="pl-PL" sz="1600" dirty="0" smtClean="0">
                <a:solidFill>
                  <a:srgbClr val="060903"/>
                </a:solidFill>
              </a:rPr>
              <a:t>chemii z nawozów </a:t>
            </a:r>
            <a:r>
              <a:rPr lang="pl-PL" sz="1600" dirty="0" smtClean="0">
                <a:solidFill>
                  <a:srgbClr val="060903"/>
                </a:solidFill>
              </a:rPr>
              <a:t>sztucznych</a:t>
            </a:r>
          </a:p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 </a:t>
            </a:r>
            <a:r>
              <a:rPr lang="pl-PL" sz="1600" dirty="0" smtClean="0">
                <a:solidFill>
                  <a:srgbClr val="060903"/>
                </a:solidFill>
              </a:rPr>
              <a:t>                                  </a:t>
            </a:r>
            <a:r>
              <a:rPr lang="pl-PL" sz="1600" dirty="0" smtClean="0">
                <a:solidFill>
                  <a:srgbClr val="060903"/>
                </a:solidFill>
              </a:rPr>
              <a:t>  i </a:t>
            </a:r>
            <a:r>
              <a:rPr lang="pl-PL" sz="1600" dirty="0" smtClean="0">
                <a:solidFill>
                  <a:srgbClr val="060903"/>
                </a:solidFill>
              </a:rPr>
              <a:t>pestycydów ma zgubne skutki dla zdrowia.</a:t>
            </a:r>
            <a:r>
              <a:rPr lang="pl-PL" dirty="0" smtClean="0"/>
              <a:t> </a:t>
            </a:r>
            <a:r>
              <a:rPr lang="pl-PL" dirty="0" smtClean="0"/>
              <a:t>   </a:t>
            </a:r>
            <a:endParaRPr lang="pl-PL" dirty="0">
              <a:solidFill>
                <a:srgbClr val="060903"/>
              </a:solidFill>
            </a:endParaRPr>
          </a:p>
        </p:txBody>
      </p:sp>
      <p:pic>
        <p:nvPicPr>
          <p:cNvPr id="11" name="Obraz 10" descr="pobrane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6" y="1785926"/>
            <a:ext cx="2286016" cy="1143008"/>
          </a:xfrm>
          <a:prstGeom prst="rightArrow">
            <a:avLst>
              <a:gd name="adj1" fmla="val 50000"/>
              <a:gd name="adj2" fmla="val 48857"/>
            </a:avLst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60903"/>
                </a:solidFill>
              </a:rPr>
              <a:t>Ratujmy śWIAT !!!</a:t>
            </a:r>
            <a:endParaRPr lang="pl-PL" dirty="0">
              <a:solidFill>
                <a:srgbClr val="060903"/>
              </a:solidFill>
            </a:endParaRPr>
          </a:p>
        </p:txBody>
      </p:sp>
      <p:pic>
        <p:nvPicPr>
          <p:cNvPr id="8" name="Obraz 7" descr="s4_22_kwietnia_-_miedzynarodowy_dzien_ziemi_-_wielkie_sprzatanie_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734" y="3929066"/>
            <a:ext cx="2500330" cy="1857388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Prostokąt 13"/>
          <p:cNvSpPr/>
          <p:nvPr/>
        </p:nvSpPr>
        <p:spPr>
          <a:xfrm>
            <a:off x="285720" y="142873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60903"/>
                </a:solidFill>
              </a:rPr>
              <a:t>OSZCZĘDZAJ  </a:t>
            </a:r>
            <a:r>
              <a:rPr lang="pl-PL" b="1" dirty="0" smtClean="0">
                <a:solidFill>
                  <a:srgbClr val="060903"/>
                </a:solidFill>
              </a:rPr>
              <a:t>WODĘ</a:t>
            </a:r>
          </a:p>
          <a:p>
            <a:endParaRPr lang="pl-PL" b="1" dirty="0" smtClean="0">
              <a:solidFill>
                <a:srgbClr val="060903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071934" y="27860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2857488" y="1571612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Przeciętny </a:t>
            </a:r>
            <a:r>
              <a:rPr lang="pl-PL" sz="1600" dirty="0" smtClean="0">
                <a:solidFill>
                  <a:srgbClr val="060903"/>
                </a:solidFill>
              </a:rPr>
              <a:t>Polak zużywa od 170 do 200 litrów wody na dobę! To ponad czterokrotnie więcej niż statystyczny mieszkaniec Afryki. Nie traktujmy wody jako zasobu niewyczerpanego, gdyż niedługo może jej zabraknąć.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14282" y="392906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60903"/>
                </a:solidFill>
              </a:rPr>
              <a:t>        ZREDUKUJMY  </a:t>
            </a:r>
            <a:r>
              <a:rPr lang="pl-PL" b="1" dirty="0" smtClean="0">
                <a:solidFill>
                  <a:srgbClr val="060903"/>
                </a:solidFill>
              </a:rPr>
              <a:t>ILOŚĆ  ODPADÓW </a:t>
            </a:r>
            <a:endParaRPr lang="pl-PL" b="1" dirty="0">
              <a:solidFill>
                <a:srgbClr val="060903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928794" y="4500570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Utylizacja odpadów to </a:t>
            </a:r>
            <a:r>
              <a:rPr lang="pl-PL" sz="1600" dirty="0" smtClean="0">
                <a:solidFill>
                  <a:srgbClr val="060903"/>
                </a:solidFill>
              </a:rPr>
              <a:t>ogromne zagrożenie</a:t>
            </a:r>
            <a:br>
              <a:rPr lang="pl-PL" sz="1600" dirty="0" smtClean="0">
                <a:solidFill>
                  <a:srgbClr val="060903"/>
                </a:solidFill>
              </a:rPr>
            </a:br>
            <a:r>
              <a:rPr lang="pl-PL" sz="1600" dirty="0" smtClean="0">
                <a:solidFill>
                  <a:srgbClr val="060903"/>
                </a:solidFill>
              </a:rPr>
              <a:t>dla środowiska naturalnego i </a:t>
            </a:r>
            <a:r>
              <a:rPr lang="pl-PL" sz="1600" dirty="0" smtClean="0">
                <a:solidFill>
                  <a:srgbClr val="060903"/>
                </a:solidFill>
              </a:rPr>
              <a:t>czystości powietrza, którym oddychamy. Podczas zakupów używajmy opakowań </a:t>
            </a:r>
            <a:r>
              <a:rPr lang="pl-PL" sz="1600" dirty="0" smtClean="0">
                <a:solidFill>
                  <a:srgbClr val="060903"/>
                </a:solidFill>
              </a:rPr>
              <a:t>wielorazowych</a:t>
            </a:r>
            <a:br>
              <a:rPr lang="pl-PL" sz="1600" dirty="0" smtClean="0">
                <a:solidFill>
                  <a:srgbClr val="060903"/>
                </a:solidFill>
              </a:rPr>
            </a:br>
            <a:r>
              <a:rPr lang="pl-PL" sz="1600" dirty="0" smtClean="0">
                <a:solidFill>
                  <a:srgbClr val="060903"/>
                </a:solidFill>
              </a:rPr>
              <a:t>i </a:t>
            </a:r>
            <a:r>
              <a:rPr lang="pl-PL" sz="1600" dirty="0" smtClean="0">
                <a:solidFill>
                  <a:srgbClr val="060903"/>
                </a:solidFill>
              </a:rPr>
              <a:t>segregujmy odpady.</a:t>
            </a:r>
          </a:p>
          <a:p>
            <a:endParaRPr lang="pl-PL" sz="1600" dirty="0">
              <a:solidFill>
                <a:srgbClr val="060903"/>
              </a:solidFill>
            </a:endParaRPr>
          </a:p>
        </p:txBody>
      </p:sp>
      <p:pic>
        <p:nvPicPr>
          <p:cNvPr id="20" name="Obraz 19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00636"/>
            <a:ext cx="1530814" cy="1107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pole tekstowe 22"/>
          <p:cNvSpPr txBox="1"/>
          <p:nvPr/>
        </p:nvSpPr>
        <p:spPr>
          <a:xfrm>
            <a:off x="3786182" y="292893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60903"/>
                </a:solidFill>
              </a:rPr>
              <a:t>ZAINWESTUJMY </a:t>
            </a:r>
            <a:r>
              <a:rPr lang="pl-PL" b="1" dirty="0" smtClean="0">
                <a:solidFill>
                  <a:srgbClr val="060903"/>
                </a:solidFill>
              </a:rPr>
              <a:t>W FOTOWOLTAIKĘ</a:t>
            </a:r>
            <a:endParaRPr lang="pl-PL" b="1" dirty="0">
              <a:solidFill>
                <a:srgbClr val="060903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714876" y="342900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60903"/>
                </a:solidFill>
              </a:rPr>
              <a:t>Pozyskujemy </a:t>
            </a:r>
            <a:r>
              <a:rPr lang="pl-PL" dirty="0" smtClean="0">
                <a:solidFill>
                  <a:srgbClr val="060903"/>
                </a:solidFill>
              </a:rPr>
              <a:t>energię ze słońca</a:t>
            </a:r>
            <a:endParaRPr lang="pl-PL" dirty="0">
              <a:solidFill>
                <a:srgbClr val="060903"/>
              </a:solidFill>
            </a:endParaRPr>
          </a:p>
        </p:txBody>
      </p:sp>
      <p:pic>
        <p:nvPicPr>
          <p:cNvPr id="22" name="Obraz 21" descr="015375_r0_1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643446"/>
            <a:ext cx="1857388" cy="1428760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6" name="Obraz 25" descr="unnamed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571744"/>
            <a:ext cx="1500198" cy="1071570"/>
          </a:xfrm>
          <a:prstGeom prst="cloud">
            <a:avLst/>
          </a:prstGeom>
        </p:spPr>
      </p:pic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143116"/>
            <a:ext cx="1285884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Obraz 27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710" y="3071810"/>
            <a:ext cx="1071570" cy="979638"/>
          </a:xfrm>
          <a:prstGeom prst="sun">
            <a:avLst/>
          </a:prstGeom>
        </p:spPr>
      </p:pic>
      <p:pic>
        <p:nvPicPr>
          <p:cNvPr id="29" name="Obraz 28" descr="pobrane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29949">
            <a:off x="1448392" y="5825079"/>
            <a:ext cx="1582963" cy="834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Obraz 16" descr="unnamed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3929066"/>
            <a:ext cx="1879983" cy="962022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714876" y="221455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rgbClr val="060903"/>
              </a:solidFill>
            </a:endParaRPr>
          </a:p>
          <a:p>
            <a:endParaRPr lang="pl-PL" dirty="0" smtClean="0">
              <a:solidFill>
                <a:srgbClr val="060903"/>
              </a:solidFill>
            </a:endParaRPr>
          </a:p>
          <a:p>
            <a:r>
              <a:rPr lang="pl-PL" dirty="0" smtClean="0">
                <a:solidFill>
                  <a:srgbClr val="060903"/>
                </a:solidFill>
              </a:rPr>
              <a:t> </a:t>
            </a:r>
            <a:r>
              <a:rPr lang="pl-PL" b="1" dirty="0" smtClean="0">
                <a:solidFill>
                  <a:srgbClr val="060903"/>
                </a:solidFill>
              </a:rPr>
              <a:t>ZAMIEŃMY SAMOCHÓD NA ROWER</a:t>
            </a:r>
            <a:endParaRPr lang="pl-PL" b="1" dirty="0">
              <a:solidFill>
                <a:srgbClr val="060903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143504" y="492919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Rozwój transportu na świecie to jedna</a:t>
            </a:r>
            <a:br>
              <a:rPr lang="pl-PL" sz="1600" dirty="0" smtClean="0">
                <a:solidFill>
                  <a:srgbClr val="060903"/>
                </a:solidFill>
              </a:rPr>
            </a:br>
            <a:r>
              <a:rPr lang="pl-PL" sz="1600" dirty="0" smtClean="0">
                <a:solidFill>
                  <a:srgbClr val="060903"/>
                </a:solidFill>
              </a:rPr>
              <a:t>z głównych przyczyn zanieczyszczenia powietrza. Jeżeli to możliwe zamieńmy samochód na rower i jak najwięcej chodź pieszo.</a:t>
            </a:r>
            <a:endParaRPr lang="pl-PL" sz="1600" dirty="0">
              <a:solidFill>
                <a:srgbClr val="060903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71472" y="2786058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solidFill>
                <a:srgbClr val="060903"/>
              </a:solidFill>
            </a:endParaRPr>
          </a:p>
          <a:p>
            <a:endParaRPr lang="pl-PL" b="1" dirty="0" smtClean="0">
              <a:solidFill>
                <a:srgbClr val="060903"/>
              </a:solidFill>
            </a:endParaRPr>
          </a:p>
          <a:p>
            <a:r>
              <a:rPr lang="pl-PL" b="1" dirty="0" smtClean="0">
                <a:solidFill>
                  <a:srgbClr val="060903"/>
                </a:solidFill>
              </a:rPr>
              <a:t>DBAJMY O ROŚLINNOŚĆ</a:t>
            </a:r>
            <a:endParaRPr lang="pl-PL" b="1" dirty="0">
              <a:solidFill>
                <a:srgbClr val="060903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00034" y="3857628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Hektar lasu wchłania tyle dwutlenku węgla w ciągu godziny, ile w tym czasie wyprodukuje 200 osób. Drzewa to naturalne filtry powietrza. Dbajmy o nie, a jeśli to możliwe sadźmy kolejne.</a:t>
            </a:r>
            <a:endParaRPr lang="pl-PL" sz="1600" dirty="0">
              <a:solidFill>
                <a:srgbClr val="060903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14348" y="714356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 smtClean="0">
              <a:solidFill>
                <a:srgbClr val="060903"/>
              </a:solidFill>
            </a:endParaRPr>
          </a:p>
          <a:p>
            <a:endParaRPr lang="pl-PL" sz="2000" b="1" dirty="0" smtClean="0">
              <a:solidFill>
                <a:srgbClr val="060903"/>
              </a:solidFill>
            </a:endParaRPr>
          </a:p>
          <a:p>
            <a:r>
              <a:rPr lang="pl-PL" sz="2000" b="1" dirty="0" smtClean="0">
                <a:solidFill>
                  <a:srgbClr val="060903"/>
                </a:solidFill>
              </a:rPr>
              <a:t>OSZCZĘDZAJMY</a:t>
            </a:r>
            <a:r>
              <a:rPr lang="pl-PL" b="1" dirty="0" smtClean="0">
                <a:solidFill>
                  <a:srgbClr val="060903"/>
                </a:solidFill>
              </a:rPr>
              <a:t>  PRĄD</a:t>
            </a:r>
            <a:endParaRPr lang="pl-PL" b="1" dirty="0">
              <a:solidFill>
                <a:srgbClr val="060903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643306" y="164305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solidFill>
                  <a:srgbClr val="060903"/>
                </a:solidFill>
              </a:rPr>
              <a:t>Wybierajmy urządzenia energooszczędne</a:t>
            </a:r>
            <a:br>
              <a:rPr lang="pl-PL" sz="1600" dirty="0" smtClean="0">
                <a:solidFill>
                  <a:srgbClr val="060903"/>
                </a:solidFill>
              </a:rPr>
            </a:br>
            <a:r>
              <a:rPr lang="pl-PL" sz="1600" dirty="0" smtClean="0">
                <a:solidFill>
                  <a:srgbClr val="060903"/>
                </a:solidFill>
              </a:rPr>
              <a:t> i wyłączajmy sprzęty, których nie używamy. </a:t>
            </a:r>
            <a:endParaRPr lang="pl-PL" sz="1600" dirty="0">
              <a:solidFill>
                <a:srgbClr val="060903"/>
              </a:solidFill>
            </a:endParaRPr>
          </a:p>
        </p:txBody>
      </p:sp>
      <p:pic>
        <p:nvPicPr>
          <p:cNvPr id="24" name="Obraz 2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214554"/>
            <a:ext cx="157163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Obraz 22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857364"/>
            <a:ext cx="2389229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ytuł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60903"/>
                </a:solidFill>
              </a:rPr>
              <a:t>Zmieńmy świat na lepszy ! </a:t>
            </a:r>
            <a:endParaRPr lang="pl-PL" dirty="0">
              <a:solidFill>
                <a:srgbClr val="060903"/>
              </a:solidFill>
            </a:endParaRPr>
          </a:p>
        </p:txBody>
      </p:sp>
      <p:pic>
        <p:nvPicPr>
          <p:cNvPr id="32" name="Obraz 31" descr="pobrane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5214950"/>
            <a:ext cx="192882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354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5072074"/>
            <a:ext cx="179011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Obraz 32" descr="lOJk9kuTURBXy80MTYyZTc3NC05NGU5LTQzNzMtYjZhYi1lZTM4NWRlMWVhZGIuanBlZ5GVAs0BigDDw4GhMA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929198"/>
            <a:ext cx="1200912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Obraz 33" descr="images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3214686"/>
            <a:ext cx="178595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unnamed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8" y="3643314"/>
            <a:ext cx="1382995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85786" y="1357298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60903"/>
                </a:solidFill>
              </a:rPr>
              <a:t> www.programczystapolska.pl</a:t>
            </a:r>
            <a:endParaRPr lang="pl-PL" dirty="0" smtClean="0">
              <a:solidFill>
                <a:srgbClr val="060903"/>
              </a:solidFill>
            </a:endParaRPr>
          </a:p>
          <a:p>
            <a:endParaRPr lang="pl-PL" dirty="0" smtClean="0">
              <a:solidFill>
                <a:srgbClr val="060903"/>
              </a:solidFill>
            </a:endParaRPr>
          </a:p>
          <a:p>
            <a:endParaRPr lang="pl-PL" dirty="0">
              <a:solidFill>
                <a:srgbClr val="060903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5786" y="307181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60903"/>
                </a:solidFill>
              </a:rPr>
              <a:t> https</a:t>
            </a:r>
            <a:r>
              <a:rPr lang="pl-PL" dirty="0" smtClean="0">
                <a:solidFill>
                  <a:srgbClr val="060903"/>
                </a:solidFill>
              </a:rPr>
              <a:t>://ec.europa.eu</a:t>
            </a:r>
            <a:r>
              <a:rPr lang="pl-PL" dirty="0" smtClean="0"/>
              <a:t>/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85786" y="26431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60903"/>
                </a:solidFill>
              </a:rPr>
              <a:t> https://pl.m.wikipedia.org</a:t>
            </a:r>
            <a:endParaRPr lang="pl-PL" dirty="0">
              <a:solidFill>
                <a:srgbClr val="060903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5786" y="185736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60903"/>
                </a:solidFill>
              </a:rPr>
              <a:t> https</a:t>
            </a:r>
            <a:r>
              <a:rPr lang="pl-PL" dirty="0" smtClean="0">
                <a:solidFill>
                  <a:srgbClr val="060903"/>
                </a:solidFill>
              </a:rPr>
              <a:t>://ecoblik.pl/featured/wplyw-zdrowie-maja-pestycydy-nawozy-sztuczne/</a:t>
            </a:r>
            <a:endParaRPr lang="pl-PL" dirty="0">
              <a:solidFill>
                <a:srgbClr val="060903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85786" y="342900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60903"/>
                </a:solidFill>
              </a:rPr>
              <a:t> https</a:t>
            </a:r>
            <a:r>
              <a:rPr lang="pl-PL" dirty="0" smtClean="0">
                <a:solidFill>
                  <a:srgbClr val="060903"/>
                </a:solidFill>
              </a:rPr>
              <a:t>://www.szkolneblogi.pl/blogi/sko-w-michalowie/nasza-ziemia-nie-lubi-spalin/</a:t>
            </a:r>
            <a:endParaRPr lang="pl-PL" dirty="0">
              <a:solidFill>
                <a:srgbClr val="060903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85786" y="714356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60903"/>
                </a:solidFill>
              </a:rPr>
              <a:t>Źródło:</a:t>
            </a:r>
            <a:endParaRPr lang="pl-PL" sz="3200" b="1" dirty="0">
              <a:solidFill>
                <a:srgbClr val="060903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85786" y="3857628"/>
            <a:ext cx="8215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 smtClean="0">
              <a:solidFill>
                <a:srgbClr val="06090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60903"/>
                </a:solidFill>
              </a:rPr>
              <a:t> https</a:t>
            </a:r>
            <a:r>
              <a:rPr lang="pl-PL" dirty="0" smtClean="0">
                <a:solidFill>
                  <a:srgbClr val="060903"/>
                </a:solidFill>
              </a:rPr>
              <a:t>://enerad.pl/aktualnosci/jak-dbac-o-srodowisko-skuteczne-sposoby-na-zycie-w-duchu-eko/</a:t>
            </a:r>
            <a:endParaRPr lang="pl-PL" dirty="0">
              <a:solidFill>
                <a:srgbClr val="060903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85786" y="450057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 smtClean="0">
              <a:solidFill>
                <a:srgbClr val="06090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rgbClr val="060903"/>
                </a:solidFill>
              </a:rPr>
              <a:t> https</a:t>
            </a:r>
            <a:r>
              <a:rPr lang="pl-PL" dirty="0" smtClean="0">
                <a:solidFill>
                  <a:srgbClr val="060903"/>
                </a:solidFill>
              </a:rPr>
              <a:t>://www.dzieckiembadz.pl/2020/04/ziemia-w-niebezpieczenstwie-materiay.html</a:t>
            </a:r>
            <a:endParaRPr lang="pl-PL" dirty="0">
              <a:solidFill>
                <a:srgbClr val="060903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714744" y="60007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060903"/>
                </a:solidFill>
              </a:rPr>
              <a:t>Dziękuję za uwagę </a:t>
            </a:r>
            <a:endParaRPr lang="pl-PL" sz="3600" b="1" dirty="0">
              <a:solidFill>
                <a:srgbClr val="060903"/>
              </a:solidFill>
            </a:endParaRPr>
          </a:p>
        </p:txBody>
      </p:sp>
      <p:sp>
        <p:nvSpPr>
          <p:cNvPr id="13" name="Uśmiechnięta buźka 12"/>
          <p:cNvSpPr/>
          <p:nvPr/>
        </p:nvSpPr>
        <p:spPr>
          <a:xfrm rot="898888">
            <a:off x="7572396" y="5857892"/>
            <a:ext cx="928662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Niestandardowy 4">
      <a:dk1>
        <a:srgbClr val="D3ECB9"/>
      </a:dk1>
      <a:lt1>
        <a:srgbClr val="D3ECB9"/>
      </a:lt1>
      <a:dk2>
        <a:srgbClr val="D3ECB9"/>
      </a:dk2>
      <a:lt2>
        <a:srgbClr val="D3ECB9"/>
      </a:lt2>
      <a:accent1>
        <a:srgbClr val="92D05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2667</TotalTime>
  <Words>369</Words>
  <Application>Microsoft Office PowerPoint</Application>
  <PresentationFormat>Pokaz na ekranie (4:3)</PresentationFormat>
  <Paragraphs>72</Paragraphs>
  <Slides>8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Wędrówka</vt:lpstr>
      <vt:lpstr>Chrońmy naszą planetę !</vt:lpstr>
      <vt:lpstr>Slajd 2</vt:lpstr>
      <vt:lpstr>Slajd 3</vt:lpstr>
      <vt:lpstr>Slajd 4</vt:lpstr>
      <vt:lpstr>Slajd 5</vt:lpstr>
      <vt:lpstr>Ratujmy śWIAT !!!</vt:lpstr>
      <vt:lpstr>Zmieńmy świat na lepszy ! 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ZAGROŻENIA NASZEJ PLANETY</dc:title>
  <dc:creator>Kępa D</dc:creator>
  <cp:lastModifiedBy>Kępa D</cp:lastModifiedBy>
  <cp:revision>91</cp:revision>
  <dcterms:created xsi:type="dcterms:W3CDTF">2021-04-07T13:55:46Z</dcterms:created>
  <dcterms:modified xsi:type="dcterms:W3CDTF">2021-04-15T17:53:03Z</dcterms:modified>
</cp:coreProperties>
</file>