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0DF-8E8F-40A1-A6C6-0567765686AD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B16-2464-4CF1-B7A2-F2453D4E84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68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0DF-8E8F-40A1-A6C6-0567765686AD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B16-2464-4CF1-B7A2-F2453D4E84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68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0DF-8E8F-40A1-A6C6-0567765686AD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B16-2464-4CF1-B7A2-F2453D4E84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427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0DF-8E8F-40A1-A6C6-0567765686AD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B16-2464-4CF1-B7A2-F2453D4E84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788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0DF-8E8F-40A1-A6C6-0567765686AD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B16-2464-4CF1-B7A2-F2453D4E84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669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0DF-8E8F-40A1-A6C6-0567765686AD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B16-2464-4CF1-B7A2-F2453D4E84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96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0DF-8E8F-40A1-A6C6-0567765686AD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B16-2464-4CF1-B7A2-F2453D4E84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59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0DF-8E8F-40A1-A6C6-0567765686AD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B16-2464-4CF1-B7A2-F2453D4E84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33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0DF-8E8F-40A1-A6C6-0567765686AD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B16-2464-4CF1-B7A2-F2453D4E84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780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0DF-8E8F-40A1-A6C6-0567765686AD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B16-2464-4CF1-B7A2-F2453D4E84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51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0DF-8E8F-40A1-A6C6-0567765686AD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B16-2464-4CF1-B7A2-F2453D4E84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72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370DF-8E8F-40A1-A6C6-0567765686AD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8BB16-2464-4CF1-B7A2-F2453D4E84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33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Chrońmy naszą </a:t>
            </a:r>
            <a:r>
              <a:rPr lang="pl-PL" dirty="0" smtClean="0">
                <a:solidFill>
                  <a:schemeClr val="bg1"/>
                </a:solidFill>
              </a:rPr>
              <a:t>planetę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92D050"/>
                </a:solidFill>
              </a:rPr>
              <a:t>Prezentacja</a:t>
            </a:r>
            <a:br>
              <a:rPr lang="pl-PL" sz="2800" dirty="0" smtClean="0">
                <a:solidFill>
                  <a:srgbClr val="92D050"/>
                </a:solidFill>
              </a:rPr>
            </a:br>
            <a:r>
              <a:rPr lang="pl-PL" sz="2800" dirty="0" smtClean="0">
                <a:solidFill>
                  <a:srgbClr val="92D050"/>
                </a:solidFill>
              </a:rPr>
              <a:t>Bartek Ciaś</a:t>
            </a:r>
            <a:endParaRPr lang="pl-PL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3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Zanieczyszczenia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Środowisko naszej planety jest zanieczyszczane poprzez np.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Ekstremalne </a:t>
            </a:r>
            <a:r>
              <a:rPr lang="pl-PL" dirty="0"/>
              <a:t>temperatury i gwałtowne zjawiska pogodowe, wymieranie kolejnych gatunków zwierząt i </a:t>
            </a:r>
            <a:r>
              <a:rPr lang="pl-PL" dirty="0" smtClean="0"/>
              <a:t>roślin, </a:t>
            </a:r>
            <a:r>
              <a:rPr lang="pl-PL" dirty="0"/>
              <a:t>śmierć setek tysięcy ludzi w wyniku zanieczyszczeń powietrza</a:t>
            </a:r>
          </a:p>
        </p:txBody>
      </p:sp>
    </p:spTree>
    <p:extLst>
      <p:ext uri="{BB962C8B-B14F-4D97-AF65-F5344CB8AC3E}">
        <p14:creationId xmlns:p14="http://schemas.microsoft.com/office/powerpoint/2010/main" val="277255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Smog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Co to smog pewnie zapytasz, otóż smog to jedno z najczęstszych zanieczyszczeń powietrza smog jest wytwarzany tak jakby jako efekt uboczny palenia w starych lub popsutych piecach.</a:t>
            </a:r>
          </a:p>
          <a:p>
            <a:r>
              <a:rPr lang="pl-PL" dirty="0" smtClean="0"/>
              <a:t>Smog zanieczyszcza nasze powietrze tak, że przez to możemy mieć trudności z oddychaniem.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818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Plastik i inne tworzywa sztuczne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Przez głupotę ludzi teraz zwierzęta wymierają przez plastik a dlaczego?</a:t>
            </a:r>
          </a:p>
          <a:p>
            <a:r>
              <a:rPr lang="pl-PL" dirty="0" smtClean="0"/>
              <a:t>Dlatego, ponieważ bardzo duża część ludzkości wyrzuca plastik i podobne, do morza/oceanu lub lasu i tym samym możemy uwięzić jakieś zwierzę w tym plastiku i tym samym je uśmiercić, gdyż może się w nie zaplątać.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775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 czego możemy doprowadzić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Jeszcze za naszego życia świat zmieni się nie do poznania. Tam, gdzie dzisiaj jest plaża, będzie morze; tam, gdzie było słychać ptaki, będzie cisza; a to, co kiedyś było lasem, będzie plantacją desek. Będziemy mieć gorąco jak w Hiszpanii, za to w Hiszpanii nie da się żyć. Nauczymy się szanować każdą kroplę czystej wody, bo stanie się cenna jak złoto. Tak może wyglądać świat w 2050 roku</a:t>
            </a:r>
            <a:r>
              <a:rPr lang="pl-PL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66053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Woda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Jedyne o co nie musimy się martwić, o woda pitna jej nam nigdy nie zabraknie, tak chociaż wskazują parametry.</a:t>
            </a:r>
          </a:p>
          <a:p>
            <a:r>
              <a:rPr lang="pl-PL" dirty="0"/>
              <a:t>Dane dotyczące zaopatrzenia w wodę pitną w Polsce, wskazują na dwa główne źródła. Ponad 70 % wody przeznaczonej dla ludności to woda z ujęć podziemnych, a prawie 30 % pobierane jest z wód powierzchniowych. Tylko na obszarze dwóch województw, w Małopolsce i na Śląsku, przeważają ujęcia powierzchniowe.</a:t>
            </a:r>
          </a:p>
        </p:txBody>
      </p:sp>
    </p:spTree>
    <p:extLst>
      <p:ext uri="{BB962C8B-B14F-4D97-AF65-F5344CB8AC3E}">
        <p14:creationId xmlns:p14="http://schemas.microsoft.com/office/powerpoint/2010/main" val="370478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możemy się przed tym uchronić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Przede wszystkim musimy szanować to co nam dała natura.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Nie zabijać niewinnych zwierząt jeżeli nie ma na to potrzeby 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Nie wyrzucać plastiku i innych tworzyw sztucznych do lasu lub morza/oceanu.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Kupujmy piece nowszej generacji i palmy węglem.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Torebki spróbujmy używać parę razy, żeby nie wyrzucać i nie kupować nowych.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Te rzeczy mogą nam pomóc i nie doprowadzić Ziemi do kresu.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062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Strony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https://wody.gov.pl/aktualnosci/1017-wody-pitnej-nam-nie-braknie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68467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352</Words>
  <Application>Microsoft Office PowerPoint</Application>
  <PresentationFormat>Panoramiczny</PresentationFormat>
  <Paragraphs>25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Chrońmy naszą planetę</vt:lpstr>
      <vt:lpstr>Zanieczyszczenia</vt:lpstr>
      <vt:lpstr>Smog</vt:lpstr>
      <vt:lpstr>Plastik i inne tworzywa sztuczne </vt:lpstr>
      <vt:lpstr>Do czego możemy doprowadzić </vt:lpstr>
      <vt:lpstr>Woda </vt:lpstr>
      <vt:lpstr>Jak możemy się przed tym uchronić </vt:lpstr>
      <vt:lpstr>Strony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Chrońmy naszą planetę</dc:title>
  <dc:creator>Bartłomiej  Ciaś</dc:creator>
  <cp:lastModifiedBy>Bartłomiej  Ciaś</cp:lastModifiedBy>
  <cp:revision>6</cp:revision>
  <dcterms:created xsi:type="dcterms:W3CDTF">2021-04-15T18:06:57Z</dcterms:created>
  <dcterms:modified xsi:type="dcterms:W3CDTF">2021-04-15T18:29:24Z</dcterms:modified>
</cp:coreProperties>
</file>