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6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44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55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05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7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2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8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61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4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45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7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7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97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3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17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824038-646A-41BA-A316-95E7D5CA3182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7B585D-CF30-4E43-9BBA-D934A0462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kologia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68508-E960-49F1-8B15-947B5D7C7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„Chronimy naszą planetę’’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164573-82C9-40C6-8D1C-5AD13C550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Prezentacja</a:t>
            </a:r>
          </a:p>
        </p:txBody>
      </p:sp>
    </p:spTree>
    <p:extLst>
      <p:ext uri="{BB962C8B-B14F-4D97-AF65-F5344CB8AC3E}">
        <p14:creationId xmlns:p14="http://schemas.microsoft.com/office/powerpoint/2010/main" val="210247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dir="in"/>
      </p:transition>
    </mc:Choice>
    <mc:Fallback>
      <p:transition spd="slow" advClick="0" advTm="1000"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8695874-48D4-4F8C-BCC3-C62080FB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promować ekologiczny tryb życia  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74E2ED11-A763-4173-AB7C-5369ACB4E1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Uprawiajmy rośliny przyciągające chrząszcze, motyle i inne zwierzęta zapylające. </a:t>
            </a:r>
          </a:p>
          <a:p>
            <a:r>
              <a:rPr lang="pl-PL" dirty="0"/>
              <a:t>● Postawmy na produkty wielokrotnego użytku, </a:t>
            </a:r>
            <a:r>
              <a:rPr lang="pl-PL" dirty="0" err="1"/>
              <a:t>upcykling</a:t>
            </a:r>
            <a:r>
              <a:rPr lang="pl-PL" dirty="0"/>
              <a:t> i recykling.</a:t>
            </a:r>
          </a:p>
          <a:p>
            <a:r>
              <a:rPr lang="pl-PL" dirty="0"/>
              <a:t>● Kupujmy produkty, których okres użytkowania jest długi i które można naprawić lub poddać recyklingowi. </a:t>
            </a:r>
          </a:p>
          <a:p>
            <a:r>
              <a:rPr lang="pl-PL" dirty="0"/>
              <a:t>● Sadźmy drzewa, oszczędzajmy energię.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907093E7-4812-4035-ABBC-C1DAB79485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473497"/>
            <a:ext cx="4718050" cy="1484219"/>
          </a:xfrm>
        </p:spPr>
      </p:pic>
    </p:spTree>
    <p:extLst>
      <p:ext uri="{BB962C8B-B14F-4D97-AF65-F5344CB8AC3E}">
        <p14:creationId xmlns:p14="http://schemas.microsoft.com/office/powerpoint/2010/main" val="270099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53DE435-29F5-4661-B86B-C1D540C1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Ochrona środowiska</a:t>
            </a:r>
          </a:p>
        </p:txBody>
      </p:sp>
      <p:pic>
        <p:nvPicPr>
          <p:cNvPr id="2050" name="Picture 2" descr="Ekologia prezentacja - YouTube">
            <a:extLst>
              <a:ext uri="{FF2B5EF4-FFF2-40B4-BE49-F238E27FC236}">
                <a16:creationId xmlns:a16="http://schemas.microsoft.com/office/drawing/2014/main" id="{0F7213A4-EC51-4B41-A792-84E6C865AC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496" y="2994991"/>
            <a:ext cx="4200940" cy="24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A6E736A-2988-4251-AF48-572C3DDC6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462" y="2572379"/>
            <a:ext cx="5188818" cy="3310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2900" dirty="0"/>
              <a:t>Segregacja stanie się łatwiejsza gdy zapamiętamy kolory pojemników na śmieci </a:t>
            </a:r>
          </a:p>
          <a:p>
            <a:r>
              <a:rPr lang="pl-PL" sz="2900" dirty="0">
                <a:highlight>
                  <a:srgbClr val="FFFF00"/>
                </a:highlight>
              </a:rPr>
              <a:t>Do pojemnika żółtego wrzucamy tworzywa sztuczne, czyli m.in. plastik oraz metale.</a:t>
            </a:r>
          </a:p>
          <a:p>
            <a:r>
              <a:rPr lang="pl-PL" sz="2900" dirty="0">
                <a:highlight>
                  <a:srgbClr val="0000FF"/>
                </a:highlight>
              </a:rPr>
              <a:t>Do niebieskiego papier.</a:t>
            </a:r>
          </a:p>
          <a:p>
            <a:r>
              <a:rPr lang="pl-PL" sz="2900" dirty="0">
                <a:highlight>
                  <a:srgbClr val="00FF00"/>
                </a:highlight>
              </a:rPr>
              <a:t>Zielony pojemnik jest przeznaczony na szkło.</a:t>
            </a:r>
            <a:endParaRPr lang="pl-PL" sz="2900" dirty="0"/>
          </a:p>
          <a:p>
            <a:r>
              <a:rPr lang="pl-PL" sz="2900" dirty="0">
                <a:highlight>
                  <a:srgbClr val="808000"/>
                </a:highlight>
              </a:rPr>
              <a:t>Do brązowego wrzucamy odpady organiczne biodegradowalne</a:t>
            </a:r>
            <a:r>
              <a:rPr lang="pl-PL" sz="2900" dirty="0"/>
              <a:t>.</a:t>
            </a:r>
          </a:p>
          <a:p>
            <a:r>
              <a:rPr lang="pl-PL" sz="2900" dirty="0">
                <a:highlight>
                  <a:srgbClr val="C0C0C0"/>
                </a:highlight>
              </a:rPr>
              <a:t>Szary lub czarny pojemnik na odpady zmieszane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08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F3D585-3E02-40BB-8F2F-DA3F2565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Planeta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E3B673-2460-40FB-9E98-73C54F1AA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916822" cy="3641697"/>
          </a:xfrm>
        </p:spPr>
        <p:txBody>
          <a:bodyPr>
            <a:noAutofit/>
          </a:bodyPr>
          <a:lstStyle/>
          <a:p>
            <a:r>
              <a:rPr lang="pl-PL" sz="2000" dirty="0"/>
              <a:t>Przyroda zapewnia nam wszystko, czego potrzebujemy do życia powietrza, którym oddychamy, wodę pitną i wszystkie zasoby, jakie wykorzystujemy do produkcji oraz do zasilania naszych domów, samochodów i fabryk. Wzrost populacji na świecie doprowadził do zwiększenia zapotrzebowania na grunty rolne, energię i wodę. Zużywamy obecnie zasoby Ziemi szybciej, niż przyroda jest je w stanie odnawiać. Generujemy  więcej odpadów, niż nasza planeta może przyjąć.</a:t>
            </a:r>
          </a:p>
        </p:txBody>
      </p:sp>
      <p:pic>
        <p:nvPicPr>
          <p:cNvPr id="3074" name="Picture 2" descr="Kaszląca planeta ziemia Fototapeta • Fototapety kaszel, obrazowy, smog |  myloview.pl">
            <a:extLst>
              <a:ext uri="{FF2B5EF4-FFF2-40B4-BE49-F238E27FC236}">
                <a16:creationId xmlns:a16="http://schemas.microsoft.com/office/drawing/2014/main" id="{0A7AA887-B6CC-4077-B528-4E49F7F483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9" y="2560320"/>
            <a:ext cx="4002157" cy="34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7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A480CE-A462-4DC3-B159-30D38DA3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Smog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8FDAD8-0C31-4A05-B058-2EB0E1C4A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Zanieczyszczenia, których głównym źródłem są spaliny samochodowe, przemysł ciężki i gospodarstwa domowe (systemy grzewcze), w połączeniu z bezwietrzną pogodą i dużą wilgotnością powietrza – mgłą tworzą </a:t>
            </a:r>
            <a:r>
              <a:rPr lang="pl-PL" u="sng" dirty="0"/>
              <a:t>smog</a:t>
            </a:r>
            <a:r>
              <a:rPr lang="pl-PL" dirty="0"/>
              <a:t>. Unoszący się nad miastem smog jest szczególnie niebezpieczny dla niemowląt, osób starszych, astmatyków, ludzi z chorobami układu oddechowego i krążenia.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B0A6D81-B6A6-4D7B-99EF-D18F75474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6362" y="2560638"/>
            <a:ext cx="3328776" cy="3309937"/>
          </a:xfrm>
        </p:spPr>
      </p:pic>
    </p:spTree>
    <p:extLst>
      <p:ext uri="{BB962C8B-B14F-4D97-AF65-F5344CB8AC3E}">
        <p14:creationId xmlns:p14="http://schemas.microsoft.com/office/powerpoint/2010/main" val="28108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4617B6-27E5-430D-A9D5-6B41ACD9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Przyroda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EDA4AB-501A-4FB7-B29C-9DE0CB862A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Zwierzęta dokarmiaj ale z głową - </a:t>
            </a:r>
            <a:r>
              <a:rPr lang="pl-PL" dirty="0"/>
              <a:t>chleb nie jest najlepszym posiłkiem dla łabędzi, kaczek czy innego ptactwa spotykanego w parkach. Wrzucony do wody pleśnieje i ją zanieczyszcza, nie dostarcza ptakom żadnych wartości odżywczych, a w ich żołądkach może pęcznieć. O wiele lepszym rozwiązaniem jest ziarno albo dla kaczek czy łabędzi... liście kapusty. Pamiętajmy, że zwierzęta przyzwyczaja się do dokarmiania, więc jeśli już zaczniemy - pamiętaj o konsekwencji.</a:t>
            </a:r>
            <a:endParaRPr lang="pl-PL" sz="20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6821B77-60B3-4234-8D36-21E4B770FD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19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8C9A9-C846-4B10-BA77-2E6C0ADA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Styl życia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33FDB-93EE-4437-A3D5-67FAE4798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Bycie „</a:t>
            </a:r>
            <a:r>
              <a:rPr lang="pl-PL" dirty="0" err="1"/>
              <a:t>eko</a:t>
            </a:r>
            <a:r>
              <a:rPr lang="pl-PL" dirty="0"/>
              <a:t>” jest nie tylko modne, ale i konieczne. Ludzie w bardzo dużym stopniu ingerują w środowisko naturalne, co może być katastrofalne w skutkach. Jeśli nie zadba się o matkę naturę, przyszłe pokolenia, nie będą miały już okazji zobaczyć piękna naturalnej przyrody.</a:t>
            </a:r>
          </a:p>
        </p:txBody>
      </p:sp>
      <p:pic>
        <p:nvPicPr>
          <p:cNvPr id="6146" name="Picture 2" descr="Niezdrowy I Zdrowy Styl życia Wektor Ilustracja Wektor - Ilustracja  złożonej z kalorie, kresk: 137833962">
            <a:extLst>
              <a:ext uri="{FF2B5EF4-FFF2-40B4-BE49-F238E27FC236}">
                <a16:creationId xmlns:a16="http://schemas.microsoft.com/office/drawing/2014/main" id="{71D159B3-B60E-4361-8B3C-254DC29874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9"/>
          <a:stretch/>
        </p:blipFill>
        <p:spPr bwMode="auto">
          <a:xfrm>
            <a:off x="6250136" y="2560639"/>
            <a:ext cx="4581227" cy="307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5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00F9FEB-925D-45DC-B2EB-3BBFC10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9666" cy="2243668"/>
          </a:xfrm>
        </p:spPr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B8902C74-1764-4723-B44F-6771C0F53F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5401" y="3538330"/>
            <a:ext cx="9609668" cy="1931138"/>
          </a:xfrm>
        </p:spPr>
        <p:txBody>
          <a:bodyPr>
            <a:normAutofit fontScale="25000" lnSpcReduction="20000"/>
          </a:bodyPr>
          <a:lstStyle/>
          <a:p>
            <a:r>
              <a:rPr lang="pl-PL" sz="7200" dirty="0"/>
              <a:t>.</a:t>
            </a:r>
          </a:p>
          <a:p>
            <a:endParaRPr lang="pl-PL" sz="7200" dirty="0"/>
          </a:p>
          <a:p>
            <a:endParaRPr lang="pl-PL" sz="7200" dirty="0"/>
          </a:p>
          <a:p>
            <a:endParaRPr lang="pl-PL" sz="7200" dirty="0"/>
          </a:p>
          <a:p>
            <a:r>
              <a:rPr lang="pl-PL" sz="7200" dirty="0"/>
              <a:t>Platforma edukacyjna </a:t>
            </a:r>
            <a:r>
              <a:rPr lang="pl-PL" sz="7200" b="1" dirty="0"/>
              <a:t>Ministerstwa Edukacji i Nauki</a:t>
            </a:r>
          </a:p>
          <a:p>
            <a:r>
              <a:rPr lang="pl-PL" sz="7200" dirty="0"/>
              <a:t>RAPORT DOTYCZĄCY NASZEJ PLANETY PRZEWODNIK DLA MŁODZIEŻY</a:t>
            </a:r>
          </a:p>
          <a:p>
            <a:r>
              <a:rPr lang="pl-PL" sz="7200" dirty="0"/>
              <a:t>Franek walczy z plastikiem autor Jarosław </a:t>
            </a:r>
            <a:r>
              <a:rPr lang="pl-PL" sz="7200" dirty="0" err="1"/>
              <a:t>Siek</a:t>
            </a:r>
            <a:r>
              <a:rPr lang="pl-PL" sz="7200" dirty="0"/>
              <a:t> </a:t>
            </a:r>
          </a:p>
          <a:p>
            <a:r>
              <a:rPr lang="pl-PL" sz="7200" dirty="0"/>
              <a:t>Franek walczy ze smogiem autor Jarosław </a:t>
            </a:r>
            <a:r>
              <a:rPr lang="pl-PL" sz="7200" dirty="0" err="1"/>
              <a:t>Siek</a:t>
            </a:r>
            <a:r>
              <a:rPr lang="pl-PL" sz="7200" dirty="0"/>
              <a:t> </a:t>
            </a:r>
          </a:p>
          <a:p>
            <a:endParaRPr lang="pl-PL" dirty="0"/>
          </a:p>
          <a:p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3505C72D-1028-4A90-A653-4F87E6FF4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3008243"/>
            <a:ext cx="9609670" cy="2867624"/>
          </a:xfrm>
        </p:spPr>
        <p:txBody>
          <a:bodyPr/>
          <a:lstStyle/>
          <a:p>
            <a:r>
              <a:rPr lang="pl-PL" dirty="0"/>
              <a:t>                                          </a:t>
            </a:r>
          </a:p>
          <a:p>
            <a:r>
              <a:rPr lang="pl-PL" dirty="0"/>
              <a:t>Dokumentacja fotograficzne źródło prywatne oraz strony </a:t>
            </a:r>
            <a:r>
              <a:rPr lang="pl-PL" dirty="0">
                <a:hlinkClick r:id="rId2"/>
              </a:rPr>
              <a:t>www.ekologia</a:t>
            </a:r>
            <a:r>
              <a:rPr lang="pl-PL" dirty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479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1449</TotalTime>
  <Words>431</Words>
  <Application>Microsoft Office PowerPoint</Application>
  <PresentationFormat>Panoramiczny</PresentationFormat>
  <Paragraphs>35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Organiczny</vt:lpstr>
      <vt:lpstr>„Chronimy naszą planetę’’</vt:lpstr>
      <vt:lpstr>Jak promować ekologiczny tryb życia  </vt:lpstr>
      <vt:lpstr>Ochrona środowiska</vt:lpstr>
      <vt:lpstr>Planeta</vt:lpstr>
      <vt:lpstr>Smog </vt:lpstr>
      <vt:lpstr>Przyroda</vt:lpstr>
      <vt:lpstr>Styl życia</vt:lpstr>
      <vt:lpstr>Źródła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„Chronimy naszą planetę’’</dc:title>
  <dc:creator>Dawid Pożycki</dc:creator>
  <cp:lastModifiedBy>Dawid Pożycki</cp:lastModifiedBy>
  <cp:revision>17</cp:revision>
  <dcterms:created xsi:type="dcterms:W3CDTF">2021-04-11T16:32:53Z</dcterms:created>
  <dcterms:modified xsi:type="dcterms:W3CDTF">2021-04-12T16:42:01Z</dcterms:modified>
</cp:coreProperties>
</file>